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diagrams/data1.xml" ContentType="application/vnd.openxmlformats-officedocument.drawingml.diagramData+xml"/>
  <Override PartName="/ppt/diagrams/data15.xml" ContentType="application/vnd.openxmlformats-officedocument.drawingml.diagramData+xml"/>
  <Override PartName="/ppt/diagrams/data14.xml" ContentType="application/vnd.openxmlformats-officedocument.drawingml.diagramData+xml"/>
  <Override PartName="/ppt/diagrams/data12.xml" ContentType="application/vnd.openxmlformats-officedocument.drawingml.diagramData+xml"/>
  <Override PartName="/ppt/diagrams/data11.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ata10.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xml" ContentType="application/vnd.openxmlformats-officedocument.presentationml.slide+xml"/>
  <Override PartName="/ppt/slides/slide17.xml" ContentType="application/vnd.openxmlformats-officedocument.presentationml.slide+xml"/>
  <Override PartName="/ppt/slides/slide6.xml" ContentType="application/vnd.openxmlformats-officedocument.presentationml.slide+xml"/>
  <Override PartName="/ppt/slides/slide18.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4.xml" ContentType="application/vnd.openxmlformats-officedocument.presentationml.slide+xml"/>
  <Override PartName="/ppt/slides/slide20.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xml" ContentType="application/vnd.openxmlformats-officedocument.presentationml.slide+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slideLayouts/slideLayout6.xml" ContentType="application/vnd.openxmlformats-officedocument.presentationml.slideLayout+xml"/>
  <Override PartName="/ppt/notesSlides/notesSlide16.xml" ContentType="application/vnd.openxmlformats-officedocument.presentationml.notesSlide+xml"/>
  <Override PartName="/ppt/slideLayouts/slideLayout7.xml" ContentType="application/vnd.openxmlformats-officedocument.presentationml.slideLayout+xml"/>
  <Override PartName="/ppt/notesSlides/notesSlide19.xml" ContentType="application/vnd.openxmlformats-officedocument.presentationml.notesSlide+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5.xml" ContentType="application/vnd.openxmlformats-officedocument.presentationml.notesSlide+xml"/>
  <Override PartName="/ppt/slideLayouts/slideLayout4.xml" ContentType="application/vnd.openxmlformats-officedocument.presentationml.slideLayout+xml"/>
  <Override PartName="/ppt/notesSlides/notesSlide3.xml" ContentType="application/vnd.openxmlformats-officedocument.presentationml.notesSlide+xml"/>
  <Override PartName="/ppt/slideLayouts/slideLayout9.xml" ContentType="application/vnd.openxmlformats-officedocument.presentationml.slideLayout+xml"/>
  <Override PartName="/ppt/notesSlides/notesSlide10.xml" ContentType="application/vnd.openxmlformats-officedocument.presentationml.notesSlide+xml"/>
  <Override PartName="/ppt/notesSlides/notesSlide6.xml" ContentType="application/vnd.openxmlformats-officedocument.presentationml.notesSlide+xml"/>
  <Override PartName="/ppt/notesSlides/notesSlide14.xml" ContentType="application/vnd.openxmlformats-officedocument.presentationml.notesSlide+xml"/>
  <Override PartName="/ppt/notesSlides/notesSlide11.xml" ContentType="application/vnd.openxmlformats-officedocument.presentationml.notesSlide+xml"/>
  <Override PartName="/ppt/notesSlides/notesSlide4.xml" ContentType="application/vnd.openxmlformats-officedocument.presentationml.notesSlide+xml"/>
  <Override PartName="/ppt/notesSlides/notesSlide13.xml" ContentType="application/vnd.openxmlformats-officedocument.presentationml.notesSlide+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notesSlides/notesSlide2.xml" ContentType="application/vnd.openxmlformats-officedocument.presentationml.notesSlide+xml"/>
  <Override PartName="/ppt/notesSlides/notesSlide12.xml" ContentType="application/vnd.openxmlformats-officedocument.presentationml.notesSlide+xml"/>
  <Override PartName="/ppt/notesSlides/notesSlide5.xml" ContentType="application/vnd.openxmlformats-officedocument.presentationml.notesSlide+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diagrams/drawing4.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theme/theme2.xml" ContentType="application/vnd.openxmlformats-officedocument.theme+xml"/>
  <Override PartName="/ppt/diagrams/colors4.xml" ContentType="application/vnd.openxmlformats-officedocument.drawingml.diagramColors+xml"/>
  <Override PartName="/ppt/diagrams/drawing3.xml" ContentType="application/vnd.ms-office.drawingml.diagramDrawing+xml"/>
  <Override PartName="/ppt/diagrams/quickStyle6.xml" ContentType="application/vnd.openxmlformats-officedocument.drawingml.diagramStyle+xml"/>
  <Override PartName="/ppt/diagrams/layout6.xml" ContentType="application/vnd.openxmlformats-officedocument.drawingml.diagramLayout+xml"/>
  <Override PartName="/ppt/diagrams/drawing5.xml" ContentType="application/vnd.ms-office.drawingml.diagramDrawing+xml"/>
  <Override PartName="/ppt/diagrams/colors5.xml" ContentType="application/vnd.openxmlformats-officedocument.drawingml.diagramColors+xml"/>
  <Override PartName="/ppt/diagrams/quickStyle5.xml" ContentType="application/vnd.openxmlformats-officedocument.drawingml.diagramStyle+xml"/>
  <Override PartName="/ppt/diagrams/layout5.xml" ContentType="application/vnd.openxmlformats-officedocument.drawingml.diagramLayout+xml"/>
  <Override PartName="/ppt/theme/theme3.xml" ContentType="application/vnd.openxmlformats-officedocument.theme+xml"/>
  <Override PartName="/ppt/diagrams/colors3.xml" ContentType="application/vnd.openxmlformats-officedocument.drawingml.diagramColors+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diagrams/layout2.xml" ContentType="application/vnd.openxmlformats-officedocument.drawingml.diagramLayout+xml"/>
  <Override PartName="/ppt/diagrams/colors6.xml" ContentType="application/vnd.openxmlformats-officedocument.drawingml.diagramColors+xml"/>
  <Override PartName="/ppt/diagrams/layout3.xml" ContentType="application/vnd.openxmlformats-officedocument.drawingml.diagramLayout+xml"/>
  <Override PartName="/ppt/diagrams/quickStyle3.xml" ContentType="application/vnd.openxmlformats-officedocument.drawingml.diagramStyle+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quickStyle7.xml" ContentType="application/vnd.openxmlformats-officedocument.drawingml.diagramStyle+xml"/>
  <Override PartName="/ppt/diagrams/layout7.xml" ContentType="application/vnd.openxmlformats-officedocument.drawingml.diagramLayout+xml"/>
  <Override PartName="/ppt/diagrams/colors12.xml" ContentType="application/vnd.openxmlformats-officedocument.drawingml.diagramColors+xml"/>
  <Override PartName="/ppt/diagrams/quickStyle12.xml" ContentType="application/vnd.openxmlformats-officedocument.drawingml.diagramStyle+xml"/>
  <Override PartName="/ppt/diagrams/layout12.xml" ContentType="application/vnd.openxmlformats-officedocument.drawingml.diagramLayout+xml"/>
  <Override PartName="/ppt/diagrams/drawing12.xml" ContentType="application/vnd.ms-office.drawingml.diagramDrawing+xml"/>
  <Override PartName="/ppt/diagrams/layout13.xml" ContentType="application/vnd.openxmlformats-officedocument.drawingml.diagramLayout+xml"/>
  <Override PartName="/ppt/diagrams/drawing13.xml" ContentType="application/vnd.ms-office.drawingml.diagramDrawing+xml"/>
  <Override PartName="/ppt/diagrams/colors13.xml" ContentType="application/vnd.openxmlformats-officedocument.drawingml.diagramColors+xml"/>
  <Override PartName="/ppt/diagrams/quickStyle13.xml" ContentType="application/vnd.openxmlformats-officedocument.drawingml.diagramStyle+xml"/>
  <Override PartName="/ppt/diagrams/drawing11.xml" ContentType="application/vnd.ms-office.drawingml.diagramDrawing+xml"/>
  <Override PartName="/ppt/diagrams/colors11.xml" ContentType="application/vnd.openxmlformats-officedocument.drawingml.diagramColors+xml"/>
  <Override PartName="/ppt/diagrams/layout10.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layout9.xml" ContentType="application/vnd.openxmlformats-officedocument.drawingml.diagramLayout+xml"/>
  <Override PartName="/ppt/diagrams/layout11.xml" ContentType="application/vnd.openxmlformats-officedocument.drawingml.diagramLayout+xml"/>
  <Override PartName="/ppt/diagrams/quickStyle11.xml" ContentType="application/vnd.openxmlformats-officedocument.drawingml.diagramStyle+xml"/>
  <Override PartName="/ppt/diagrams/drawing8.xml" ContentType="application/vnd.ms-office.drawingml.diagramDrawing+xml"/>
  <Override PartName="/ppt/diagrams/colors8.xml" ContentType="application/vnd.openxmlformats-officedocument.drawingml.diagramColors+xml"/>
  <Override PartName="/ppt/diagrams/layout8.xml" ContentType="application/vnd.openxmlformats-officedocument.drawingml.diagramLayout+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diagrams/drawing7.xml" ContentType="application/vnd.ms-office.drawingml.diagramDrawing+xml"/>
  <Override PartName="/ppt/diagrams/colors7.xml" ContentType="application/vnd.openxmlformats-officedocument.drawingml.diagramColors+xml"/>
  <Override PartName="/ppt/diagrams/drawing9.xml" ContentType="application/vnd.ms-office.drawingml.diagramDrawing+xml"/>
  <Override PartName="/ppt/diagrams/drawing6.xml" ContentType="application/vnd.ms-office.drawingml.diagramDrawing+xml"/>
  <Override PartName="/ppt/diagrams/quickStyle8.xml" ContentType="application/vnd.openxmlformats-officedocument.drawingml.diagramStyle+xml"/>
  <Override PartName="/ppt/diagrams/layout14.xml" ContentType="application/vnd.openxmlformats-officedocument.drawingml.diagramLayout+xml"/>
  <Override PartName="/ppt/diagrams/drawing14.xml" ContentType="application/vnd.ms-office.drawingml.diagramDrawing+xml"/>
  <Override PartName="/ppt/diagrams/quickStyle14.xml" ContentType="application/vnd.openxmlformats-officedocument.drawingml.diagramStyle+xml"/>
  <Override PartName="/ppt/diagrams/colors14.xml" ContentType="application/vnd.openxmlformats-officedocument.drawingml.diagramCol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diagrams/data13.xml" ContentType="application/vnd.openxmlformats-officedocument.drawingml.diagramData+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handoutMasterIdLst>
    <p:handoutMasterId r:id="rId25"/>
  </p:handoutMasterIdLst>
  <p:sldIdLst>
    <p:sldId id="257" r:id="rId2"/>
    <p:sldId id="277" r:id="rId3"/>
    <p:sldId id="293" r:id="rId4"/>
    <p:sldId id="300" r:id="rId5"/>
    <p:sldId id="301" r:id="rId6"/>
    <p:sldId id="299" r:id="rId7"/>
    <p:sldId id="302" r:id="rId8"/>
    <p:sldId id="294" r:id="rId9"/>
    <p:sldId id="303" r:id="rId10"/>
    <p:sldId id="304" r:id="rId11"/>
    <p:sldId id="305" r:id="rId12"/>
    <p:sldId id="295" r:id="rId13"/>
    <p:sldId id="306" r:id="rId14"/>
    <p:sldId id="296" r:id="rId15"/>
    <p:sldId id="307" r:id="rId16"/>
    <p:sldId id="308" r:id="rId17"/>
    <p:sldId id="297" r:id="rId18"/>
    <p:sldId id="310" r:id="rId19"/>
    <p:sldId id="312" r:id="rId20"/>
    <p:sldId id="311" r:id="rId21"/>
    <p:sldId id="298" r:id="rId22"/>
    <p:sldId id="292" r:id="rId23"/>
  </p:sldIdLst>
  <p:sldSz cx="12192000" cy="6858000"/>
  <p:notesSz cx="6735763" cy="98663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a:srgbClr val="F4DF42"/>
    <a:srgbClr val="E6E6E6"/>
    <a:srgbClr val="F9E883"/>
    <a:srgbClr val="FFFF66"/>
    <a:srgbClr val="FFCC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9" autoAdjust="0"/>
    <p:restoredTop sz="79066" autoAdjust="0"/>
  </p:normalViewPr>
  <p:slideViewPr>
    <p:cSldViewPr snapToGrid="0">
      <p:cViewPr varScale="1">
        <p:scale>
          <a:sx n="89" d="100"/>
          <a:sy n="89" d="100"/>
        </p:scale>
        <p:origin x="344" y="176"/>
      </p:cViewPr>
      <p:guideLst/>
    </p:cSldViewPr>
  </p:slideViewPr>
  <p:outlineViewPr>
    <p:cViewPr>
      <p:scale>
        <a:sx n="33" d="100"/>
        <a:sy n="33" d="100"/>
      </p:scale>
      <p:origin x="0" y="-4422"/>
    </p:cViewPr>
  </p:outlineViewPr>
  <p:notesTextViewPr>
    <p:cViewPr>
      <p:scale>
        <a:sx n="1" d="1"/>
        <a:sy n="1" d="1"/>
      </p:scale>
      <p:origin x="0" y="0"/>
    </p:cViewPr>
  </p:notesTextViewPr>
  <p:notesViewPr>
    <p:cSldViewPr snapToGrid="0">
      <p:cViewPr varScale="1">
        <p:scale>
          <a:sx n="61" d="100"/>
          <a:sy n="61" d="100"/>
        </p:scale>
        <p:origin x="229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openxmlformats.org/officeDocument/2006/relationships/customXml" Target="../customXml/item1.xml"/></Relationships>
</file>

<file path=ppt/diagrams/_rels/data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png"/><Relationship Id="rId5" Type="http://schemas.openxmlformats.org/officeDocument/2006/relationships/image" Target="../media/image8.jpeg"/><Relationship Id="rId4" Type="http://schemas.openxmlformats.org/officeDocument/2006/relationships/image" Target="../media/image7.jpeg"/></Relationships>
</file>

<file path=ppt/diagrams/_rels/data13.xml.rels><?xml version="1.0" encoding="UTF-8" standalone="yes"?>
<Relationships xmlns="http://schemas.openxmlformats.org/package/2006/relationships"><Relationship Id="rId1" Type="http://schemas.openxmlformats.org/officeDocument/2006/relationships/image" Target="../media/image20.png"/></Relationships>
</file>

<file path=ppt/diagrams/_rels/data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s://twitter.com/APC689" TargetMode="External"/><Relationship Id="rId7" Type="http://schemas.openxmlformats.org/officeDocument/2006/relationships/image" Target="../media/image23.png"/><Relationship Id="rId2" Type="http://schemas.openxmlformats.org/officeDocument/2006/relationships/hyperlink" Target="https://www.facebook.com/APC689/" TargetMode="External"/><Relationship Id="rId1" Type="http://schemas.openxmlformats.org/officeDocument/2006/relationships/hyperlink" Target="https://www.autorite-concurrence.pf/" TargetMode="Externa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hyperlink" Target="https://www.linkedin.com/company/apc689/" TargetMode="External"/></Relationships>
</file>

<file path=ppt/diagrams/_rels/data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image" Target="../media/image9.gif"/></Relationships>
</file>

<file path=ppt/diagrams/_rels/data3.xml.rels><?xml version="1.0" encoding="UTF-8" standalone="yes"?>
<Relationships xmlns="http://schemas.openxmlformats.org/package/2006/relationships"><Relationship Id="rId1" Type="http://schemas.openxmlformats.org/officeDocument/2006/relationships/image" Target="../media/image11.jpeg"/></Relationships>
</file>

<file path=ppt/diagrams/_rels/data4.xml.rels><?xml version="1.0" encoding="UTF-8" standalone="yes"?>
<Relationships xmlns="http://schemas.openxmlformats.org/package/2006/relationships"><Relationship Id="rId1" Type="http://schemas.openxmlformats.org/officeDocument/2006/relationships/image" Target="../media/image12.jpeg"/></Relationships>
</file>

<file path=ppt/diagrams/_rels/data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image" Target="../media/image1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png"/><Relationship Id="rId5" Type="http://schemas.openxmlformats.org/officeDocument/2006/relationships/image" Target="../media/image8.jpeg"/><Relationship Id="rId4" Type="http://schemas.openxmlformats.org/officeDocument/2006/relationships/image" Target="../media/image7.jpeg"/></Relationships>
</file>

<file path=ppt/diagrams/_rels/drawing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s://www.linkedin.com/company/apc689/" TargetMode="External"/><Relationship Id="rId7" Type="http://schemas.openxmlformats.org/officeDocument/2006/relationships/hyperlink" Target="https://twitter.com/APC689" TargetMode="External"/><Relationship Id="rId2" Type="http://schemas.openxmlformats.org/officeDocument/2006/relationships/image" Target="../media/image21.jpeg"/><Relationship Id="rId1" Type="http://schemas.openxmlformats.org/officeDocument/2006/relationships/hyperlink" Target="https://www.autorite-concurrence.pf/" TargetMode="External"/><Relationship Id="rId6" Type="http://schemas.openxmlformats.org/officeDocument/2006/relationships/image" Target="../media/image23.png"/><Relationship Id="rId5" Type="http://schemas.openxmlformats.org/officeDocument/2006/relationships/hyperlink" Target="https://www.facebook.com/APC689/" TargetMode="External"/><Relationship Id="rId4" Type="http://schemas.openxmlformats.org/officeDocument/2006/relationships/image" Target="../media/image22.png"/></Relationships>
</file>

<file path=ppt/diagrams/_rels/drawing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image" Target="../media/image9.gif"/></Relationships>
</file>

<file path=ppt/diagrams/_rels/drawing3.xml.rels><?xml version="1.0" encoding="UTF-8" standalone="yes"?>
<Relationships xmlns="http://schemas.openxmlformats.org/package/2006/relationships"><Relationship Id="rId1" Type="http://schemas.openxmlformats.org/officeDocument/2006/relationships/image" Target="../media/image11.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12.jpeg"/></Relationships>
</file>

<file path=ppt/diagrams/_rels/drawing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image" Target="../media/image1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6C9D6F-2005-44B8-BF4E-383AD264A2C6}" type="doc">
      <dgm:prSet loTypeId="urn:microsoft.com/office/officeart/2008/layout/PictureStrips" loCatId="list" qsTypeId="urn:microsoft.com/office/officeart/2005/8/quickstyle/simple4" qsCatId="simple" csTypeId="urn:microsoft.com/office/officeart/2005/8/colors/accent1_2" csCatId="accent1" phldr="1"/>
      <dgm:spPr/>
      <dgm:t>
        <a:bodyPr/>
        <a:lstStyle/>
        <a:p>
          <a:endParaRPr lang="fr-FR"/>
        </a:p>
      </dgm:t>
    </dgm:pt>
    <dgm:pt modelId="{DF860A85-FF51-4160-9027-81232FCE30CE}">
      <dgm:prSet phldrT="[Texte]"/>
      <dgm:spPr/>
      <dgm:t>
        <a:bodyPr/>
        <a:lstStyle/>
        <a:p>
          <a:r>
            <a:rPr lang="fr-FR" b="1" dirty="0"/>
            <a:t>1. </a:t>
          </a:r>
          <a:r>
            <a:rPr lang="fr-FR" dirty="0"/>
            <a:t>Le </a:t>
          </a:r>
          <a:r>
            <a:rPr lang="fr-FR" b="1" u="sng" dirty="0"/>
            <a:t>cadre juridique </a:t>
          </a:r>
          <a:r>
            <a:rPr lang="fr-FR" dirty="0"/>
            <a:t>dans lequel l’APC exerce sa mission : origine et évolution</a:t>
          </a:r>
        </a:p>
      </dgm:t>
    </dgm:pt>
    <dgm:pt modelId="{FADBEF13-F5D6-4A06-8DDB-88D3A0C133B3}" type="parTrans" cxnId="{EAE12B33-F051-423B-A9D2-763259748CE6}">
      <dgm:prSet/>
      <dgm:spPr/>
      <dgm:t>
        <a:bodyPr/>
        <a:lstStyle/>
        <a:p>
          <a:endParaRPr lang="fr-FR"/>
        </a:p>
      </dgm:t>
    </dgm:pt>
    <dgm:pt modelId="{BEE03299-2E9B-49E2-B071-C089AA748EFC}" type="sibTrans" cxnId="{EAE12B33-F051-423B-A9D2-763259748CE6}">
      <dgm:prSet/>
      <dgm:spPr/>
      <dgm:t>
        <a:bodyPr/>
        <a:lstStyle/>
        <a:p>
          <a:endParaRPr lang="fr-FR"/>
        </a:p>
      </dgm:t>
    </dgm:pt>
    <dgm:pt modelId="{FACD0351-8269-4DE7-8C85-E7D9EDD6705A}">
      <dgm:prSet phldrT="[Texte]"/>
      <dgm:spPr/>
      <dgm:t>
        <a:bodyPr/>
        <a:lstStyle/>
        <a:p>
          <a:r>
            <a:rPr lang="fr-FR" b="1" dirty="0"/>
            <a:t>2. </a:t>
          </a:r>
          <a:r>
            <a:rPr lang="fr-FR" b="1" u="sng" dirty="0"/>
            <a:t>L’activité de l’APC </a:t>
          </a:r>
          <a:r>
            <a:rPr lang="fr-FR" dirty="0"/>
            <a:t>: quelques décisions qui ont installé l’APC dans le paysage économique polynésien</a:t>
          </a:r>
        </a:p>
      </dgm:t>
    </dgm:pt>
    <dgm:pt modelId="{E6F5AEF1-BB42-4CF1-B2DC-B88E09D8C67D}" type="parTrans" cxnId="{17FE8889-CB30-41B1-8E89-FC766CD09B15}">
      <dgm:prSet/>
      <dgm:spPr/>
      <dgm:t>
        <a:bodyPr/>
        <a:lstStyle/>
        <a:p>
          <a:endParaRPr lang="fr-FR"/>
        </a:p>
      </dgm:t>
    </dgm:pt>
    <dgm:pt modelId="{BD7583BA-E968-4856-B8B9-5F13FF245082}" type="sibTrans" cxnId="{17FE8889-CB30-41B1-8E89-FC766CD09B15}">
      <dgm:prSet/>
      <dgm:spPr/>
      <dgm:t>
        <a:bodyPr/>
        <a:lstStyle/>
        <a:p>
          <a:endParaRPr lang="fr-FR"/>
        </a:p>
      </dgm:t>
    </dgm:pt>
    <dgm:pt modelId="{14768DE9-6A1D-4377-8524-B52D2A684D06}">
      <dgm:prSet phldrT="[Texte]"/>
      <dgm:spPr/>
      <dgm:t>
        <a:bodyPr/>
        <a:lstStyle/>
        <a:p>
          <a:r>
            <a:rPr lang="fr-FR" b="1" dirty="0"/>
            <a:t>3. </a:t>
          </a:r>
          <a:r>
            <a:rPr lang="fr-FR" dirty="0"/>
            <a:t>Pour </a:t>
          </a:r>
          <a:r>
            <a:rPr lang="fr-FR" b="1" u="sng" dirty="0"/>
            <a:t>atteindre les objectifs fixés </a:t>
          </a:r>
          <a:r>
            <a:rPr lang="fr-FR" dirty="0"/>
            <a:t>par la Loi du Pays instaurant le droit de la concurrence, l’action de l’APC est nécessaire, indispensable mais pas suffisante</a:t>
          </a:r>
        </a:p>
      </dgm:t>
    </dgm:pt>
    <dgm:pt modelId="{48C3E226-70B1-4C4F-8AAB-D7AEEFA4EE19}" type="parTrans" cxnId="{AF395F4B-A211-4896-A5F5-7D584EF9DEC3}">
      <dgm:prSet/>
      <dgm:spPr/>
      <dgm:t>
        <a:bodyPr/>
        <a:lstStyle/>
        <a:p>
          <a:endParaRPr lang="fr-FR"/>
        </a:p>
      </dgm:t>
    </dgm:pt>
    <dgm:pt modelId="{7E9878BF-25F4-47F2-AEAF-688836276D7A}" type="sibTrans" cxnId="{AF395F4B-A211-4896-A5F5-7D584EF9DEC3}">
      <dgm:prSet/>
      <dgm:spPr/>
      <dgm:t>
        <a:bodyPr/>
        <a:lstStyle/>
        <a:p>
          <a:endParaRPr lang="fr-FR"/>
        </a:p>
      </dgm:t>
    </dgm:pt>
    <dgm:pt modelId="{59CB23DA-423B-47DF-8F3E-D74131557CB0}">
      <dgm:prSet/>
      <dgm:spPr/>
      <dgm:t>
        <a:bodyPr/>
        <a:lstStyle/>
        <a:p>
          <a:r>
            <a:rPr lang="fr-FR" b="1" dirty="0"/>
            <a:t>4. La </a:t>
          </a:r>
          <a:r>
            <a:rPr lang="fr-FR" dirty="0"/>
            <a:t>politique de concurrence pour </a:t>
          </a:r>
          <a:r>
            <a:rPr lang="fr-FR" b="1" u="sng" dirty="0"/>
            <a:t>libérer progressivement l’économie </a:t>
          </a:r>
          <a:r>
            <a:rPr lang="fr-FR" dirty="0"/>
            <a:t>de l’interventionnisme chronique, devrait utilement s’appuyer sur la mission consultative de l’APC</a:t>
          </a:r>
        </a:p>
      </dgm:t>
    </dgm:pt>
    <dgm:pt modelId="{DA1DB552-C9AE-4D01-B690-5BD282BE2155}" type="parTrans" cxnId="{7C2732DB-1B7B-4D42-8DB1-FAD63CB1B7E1}">
      <dgm:prSet/>
      <dgm:spPr/>
      <dgm:t>
        <a:bodyPr/>
        <a:lstStyle/>
        <a:p>
          <a:endParaRPr lang="fr-FR"/>
        </a:p>
      </dgm:t>
    </dgm:pt>
    <dgm:pt modelId="{B3936DED-249C-42EC-A5AC-38138410291D}" type="sibTrans" cxnId="{7C2732DB-1B7B-4D42-8DB1-FAD63CB1B7E1}">
      <dgm:prSet/>
      <dgm:spPr/>
      <dgm:t>
        <a:bodyPr/>
        <a:lstStyle/>
        <a:p>
          <a:endParaRPr lang="fr-FR"/>
        </a:p>
      </dgm:t>
    </dgm:pt>
    <dgm:pt modelId="{74FD2E31-3A82-440B-9294-10C3BC17E5B5}">
      <dgm:prSet/>
      <dgm:spPr/>
      <dgm:t>
        <a:bodyPr/>
        <a:lstStyle/>
        <a:p>
          <a:r>
            <a:rPr lang="fr-FR" b="1" dirty="0"/>
            <a:t>5. </a:t>
          </a:r>
          <a:r>
            <a:rPr lang="fr-FR" dirty="0"/>
            <a:t>Une </a:t>
          </a:r>
          <a:r>
            <a:rPr lang="fr-FR" b="1" u="sng" dirty="0"/>
            <a:t>« mission » d’</a:t>
          </a:r>
          <a:r>
            <a:rPr lang="fr-FR" b="1" u="sng" dirty="0" err="1"/>
            <a:t>advocacy</a:t>
          </a:r>
          <a:r>
            <a:rPr lang="fr-FR" b="1" u="sng" dirty="0"/>
            <a:t>  </a:t>
          </a:r>
          <a:r>
            <a:rPr kumimoji="0" lang="fr-FR" b="0" i="0" u="none" strike="noStrike" cap="none" spc="0" normalizeH="0" baseline="0" noProof="0" dirty="0">
              <a:ln>
                <a:noFill/>
              </a:ln>
              <a:solidFill>
                <a:prstClr val="black"/>
              </a:solidFill>
              <a:effectLst/>
              <a:uLnTx/>
              <a:uFillTx/>
              <a:latin typeface="+mn-lt"/>
              <a:ea typeface="+mn-ea"/>
              <a:cs typeface="+mn-cs"/>
            </a:rPr>
            <a:t>de l’APC pour faire infuser le droit de la concurrence dans la société polynésienne</a:t>
          </a:r>
          <a:endParaRPr lang="fr-FR" dirty="0"/>
        </a:p>
      </dgm:t>
    </dgm:pt>
    <dgm:pt modelId="{E2EA4E8F-1F27-422D-AFC5-C53FDA836011}" type="parTrans" cxnId="{E10A8E95-886A-40CA-9E7E-0B57A7D8D601}">
      <dgm:prSet/>
      <dgm:spPr/>
      <dgm:t>
        <a:bodyPr/>
        <a:lstStyle/>
        <a:p>
          <a:endParaRPr lang="fr-FR"/>
        </a:p>
      </dgm:t>
    </dgm:pt>
    <dgm:pt modelId="{7ED9D593-566C-408D-94D5-E8709102928E}" type="sibTrans" cxnId="{E10A8E95-886A-40CA-9E7E-0B57A7D8D601}">
      <dgm:prSet/>
      <dgm:spPr/>
      <dgm:t>
        <a:bodyPr/>
        <a:lstStyle/>
        <a:p>
          <a:endParaRPr lang="fr-FR"/>
        </a:p>
      </dgm:t>
    </dgm:pt>
    <dgm:pt modelId="{26660863-A979-4711-9A33-536568919C46}" type="pres">
      <dgm:prSet presAssocID="{B96C9D6F-2005-44B8-BF4E-383AD264A2C6}" presName="Name0" presStyleCnt="0">
        <dgm:presLayoutVars>
          <dgm:dir/>
          <dgm:resizeHandles val="exact"/>
        </dgm:presLayoutVars>
      </dgm:prSet>
      <dgm:spPr/>
    </dgm:pt>
    <dgm:pt modelId="{F9AC846C-3B8C-4EF8-8096-B350CE08FBF4}" type="pres">
      <dgm:prSet presAssocID="{DF860A85-FF51-4160-9027-81232FCE30CE}" presName="composite" presStyleCnt="0"/>
      <dgm:spPr/>
    </dgm:pt>
    <dgm:pt modelId="{786262B2-A3B3-418F-AB61-C48D17075C71}" type="pres">
      <dgm:prSet presAssocID="{DF860A85-FF51-4160-9027-81232FCE30CE}" presName="rect1" presStyleLbl="trAlignAcc1" presStyleIdx="0" presStyleCnt="5">
        <dgm:presLayoutVars>
          <dgm:bulletEnabled val="1"/>
        </dgm:presLayoutVars>
      </dgm:prSet>
      <dgm:spPr/>
    </dgm:pt>
    <dgm:pt modelId="{640B346B-0DBE-48E7-93D7-6967303C0B2E}" type="pres">
      <dgm:prSet presAssocID="{DF860A85-FF51-4160-9027-81232FCE30CE}" presName="rect2"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22000" r="-22000"/>
          </a:stretch>
        </a:blipFill>
      </dgm:spPr>
    </dgm:pt>
    <dgm:pt modelId="{51BD79DE-65EB-49BC-89E7-C331EA2A26A1}" type="pres">
      <dgm:prSet presAssocID="{BEE03299-2E9B-49E2-B071-C089AA748EFC}" presName="sibTrans" presStyleCnt="0"/>
      <dgm:spPr/>
    </dgm:pt>
    <dgm:pt modelId="{0642F793-A7E2-4123-97B4-517F64675ADB}" type="pres">
      <dgm:prSet presAssocID="{FACD0351-8269-4DE7-8C85-E7D9EDD6705A}" presName="composite" presStyleCnt="0"/>
      <dgm:spPr/>
    </dgm:pt>
    <dgm:pt modelId="{FABC9C31-FA52-4E3B-9E9A-4ACB45F6637E}" type="pres">
      <dgm:prSet presAssocID="{FACD0351-8269-4DE7-8C85-E7D9EDD6705A}" presName="rect1" presStyleLbl="trAlignAcc1" presStyleIdx="1" presStyleCnt="5">
        <dgm:presLayoutVars>
          <dgm:bulletEnabled val="1"/>
        </dgm:presLayoutVars>
      </dgm:prSet>
      <dgm:spPr/>
    </dgm:pt>
    <dgm:pt modelId="{1CF23B20-5FF5-41C8-B36A-6A462307C81E}" type="pres">
      <dgm:prSet presAssocID="{FACD0351-8269-4DE7-8C85-E7D9EDD6705A}" presName="rect2" presStyleLbl="fgImgPlace1" presStyleIdx="1" presStyleCnt="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8000" r="-8000"/>
          </a:stretch>
        </a:blipFill>
      </dgm:spPr>
    </dgm:pt>
    <dgm:pt modelId="{26E033A0-D9A1-4666-893C-3BDB5CB258BD}" type="pres">
      <dgm:prSet presAssocID="{BD7583BA-E968-4856-B8B9-5F13FF245082}" presName="sibTrans" presStyleCnt="0"/>
      <dgm:spPr/>
    </dgm:pt>
    <dgm:pt modelId="{61278852-2E2D-4A82-B69D-F339A4E029A9}" type="pres">
      <dgm:prSet presAssocID="{14768DE9-6A1D-4377-8524-B52D2A684D06}" presName="composite" presStyleCnt="0"/>
      <dgm:spPr/>
    </dgm:pt>
    <dgm:pt modelId="{3910A262-A62D-49D9-9BC2-96E6F95CD7B5}" type="pres">
      <dgm:prSet presAssocID="{14768DE9-6A1D-4377-8524-B52D2A684D06}" presName="rect1" presStyleLbl="trAlignAcc1" presStyleIdx="2" presStyleCnt="5">
        <dgm:presLayoutVars>
          <dgm:bulletEnabled val="1"/>
        </dgm:presLayoutVars>
      </dgm:prSet>
      <dgm:spPr/>
    </dgm:pt>
    <dgm:pt modelId="{909B8048-C024-46CB-B650-237D4CE5C5A9}" type="pres">
      <dgm:prSet presAssocID="{14768DE9-6A1D-4377-8524-B52D2A684D06}" presName="rect2" presStyleLbl="fgImgPlace1" presStyleIdx="2" presStyleCnt="5"/>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8000" r="-8000"/>
          </a:stretch>
        </a:blipFill>
      </dgm:spPr>
    </dgm:pt>
    <dgm:pt modelId="{6C4C29FD-A81B-4D2B-BABD-A4801CDE001E}" type="pres">
      <dgm:prSet presAssocID="{7E9878BF-25F4-47F2-AEAF-688836276D7A}" presName="sibTrans" presStyleCnt="0"/>
      <dgm:spPr/>
    </dgm:pt>
    <dgm:pt modelId="{A4C2F4D9-C050-4E02-90FB-46B0FF192F38}" type="pres">
      <dgm:prSet presAssocID="{59CB23DA-423B-47DF-8F3E-D74131557CB0}" presName="composite" presStyleCnt="0"/>
      <dgm:spPr/>
    </dgm:pt>
    <dgm:pt modelId="{A3ADF02B-BC26-42C6-ABC9-597DDE9D8D16}" type="pres">
      <dgm:prSet presAssocID="{59CB23DA-423B-47DF-8F3E-D74131557CB0}" presName="rect1" presStyleLbl="trAlignAcc1" presStyleIdx="3" presStyleCnt="5">
        <dgm:presLayoutVars>
          <dgm:bulletEnabled val="1"/>
        </dgm:presLayoutVars>
      </dgm:prSet>
      <dgm:spPr/>
    </dgm:pt>
    <dgm:pt modelId="{4249567A-D850-436D-A618-D8704F009377}" type="pres">
      <dgm:prSet presAssocID="{59CB23DA-423B-47DF-8F3E-D74131557CB0}" presName="rect2" presStyleLbl="fgImgPlace1" presStyleIdx="3" presStyleCnt="5"/>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83000" r="-83000"/>
          </a:stretch>
        </a:blipFill>
      </dgm:spPr>
    </dgm:pt>
    <dgm:pt modelId="{121257FF-B2CE-4905-BF70-8CA55F9EB0FE}" type="pres">
      <dgm:prSet presAssocID="{B3936DED-249C-42EC-A5AC-38138410291D}" presName="sibTrans" presStyleCnt="0"/>
      <dgm:spPr/>
    </dgm:pt>
    <dgm:pt modelId="{E235672B-F57D-4E7C-B9F2-F61A0A969BE3}" type="pres">
      <dgm:prSet presAssocID="{74FD2E31-3A82-440B-9294-10C3BC17E5B5}" presName="composite" presStyleCnt="0"/>
      <dgm:spPr/>
    </dgm:pt>
    <dgm:pt modelId="{0413B5A4-A370-45B3-A1DD-AD2806765358}" type="pres">
      <dgm:prSet presAssocID="{74FD2E31-3A82-440B-9294-10C3BC17E5B5}" presName="rect1" presStyleLbl="trAlignAcc1" presStyleIdx="4" presStyleCnt="5">
        <dgm:presLayoutVars>
          <dgm:bulletEnabled val="1"/>
        </dgm:presLayoutVars>
      </dgm:prSet>
      <dgm:spPr/>
    </dgm:pt>
    <dgm:pt modelId="{69332FA9-5F4B-4366-9ADA-13E0FA41910F}" type="pres">
      <dgm:prSet presAssocID="{74FD2E31-3A82-440B-9294-10C3BC17E5B5}" presName="rect2" presStyleLbl="fgImgPlace1" presStyleIdx="4" presStyleCnt="5"/>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dgm:spPr>
    </dgm:pt>
  </dgm:ptLst>
  <dgm:cxnLst>
    <dgm:cxn modelId="{373F251D-A5F2-404F-9015-0EEB81AE7928}" type="presOf" srcId="{FACD0351-8269-4DE7-8C85-E7D9EDD6705A}" destId="{FABC9C31-FA52-4E3B-9E9A-4ACB45F6637E}" srcOrd="0" destOrd="0" presId="urn:microsoft.com/office/officeart/2008/layout/PictureStrips"/>
    <dgm:cxn modelId="{EAE12B33-F051-423B-A9D2-763259748CE6}" srcId="{B96C9D6F-2005-44B8-BF4E-383AD264A2C6}" destId="{DF860A85-FF51-4160-9027-81232FCE30CE}" srcOrd="0" destOrd="0" parTransId="{FADBEF13-F5D6-4A06-8DDB-88D3A0C133B3}" sibTransId="{BEE03299-2E9B-49E2-B071-C089AA748EFC}"/>
    <dgm:cxn modelId="{AF395F4B-A211-4896-A5F5-7D584EF9DEC3}" srcId="{B96C9D6F-2005-44B8-BF4E-383AD264A2C6}" destId="{14768DE9-6A1D-4377-8524-B52D2A684D06}" srcOrd="2" destOrd="0" parTransId="{48C3E226-70B1-4C4F-8AAB-D7AEEFA4EE19}" sibTransId="{7E9878BF-25F4-47F2-AEAF-688836276D7A}"/>
    <dgm:cxn modelId="{AAD8085F-E5AE-4B8B-8B85-DFF787DD5944}" type="presOf" srcId="{59CB23DA-423B-47DF-8F3E-D74131557CB0}" destId="{A3ADF02B-BC26-42C6-ABC9-597DDE9D8D16}" srcOrd="0" destOrd="0" presId="urn:microsoft.com/office/officeart/2008/layout/PictureStrips"/>
    <dgm:cxn modelId="{17FE8889-CB30-41B1-8E89-FC766CD09B15}" srcId="{B96C9D6F-2005-44B8-BF4E-383AD264A2C6}" destId="{FACD0351-8269-4DE7-8C85-E7D9EDD6705A}" srcOrd="1" destOrd="0" parTransId="{E6F5AEF1-BB42-4CF1-B2DC-B88E09D8C67D}" sibTransId="{BD7583BA-E968-4856-B8B9-5F13FF245082}"/>
    <dgm:cxn modelId="{E10A8E95-886A-40CA-9E7E-0B57A7D8D601}" srcId="{B96C9D6F-2005-44B8-BF4E-383AD264A2C6}" destId="{74FD2E31-3A82-440B-9294-10C3BC17E5B5}" srcOrd="4" destOrd="0" parTransId="{E2EA4E8F-1F27-422D-AFC5-C53FDA836011}" sibTransId="{7ED9D593-566C-408D-94D5-E8709102928E}"/>
    <dgm:cxn modelId="{562882A4-39DD-4F64-95AF-3D3D5E29EA45}" type="presOf" srcId="{14768DE9-6A1D-4377-8524-B52D2A684D06}" destId="{3910A262-A62D-49D9-9BC2-96E6F95CD7B5}" srcOrd="0" destOrd="0" presId="urn:microsoft.com/office/officeart/2008/layout/PictureStrips"/>
    <dgm:cxn modelId="{70B061BD-7AAE-4511-A728-2C7F2AF95CB5}" type="presOf" srcId="{B96C9D6F-2005-44B8-BF4E-383AD264A2C6}" destId="{26660863-A979-4711-9A33-536568919C46}" srcOrd="0" destOrd="0" presId="urn:microsoft.com/office/officeart/2008/layout/PictureStrips"/>
    <dgm:cxn modelId="{7C2732DB-1B7B-4D42-8DB1-FAD63CB1B7E1}" srcId="{B96C9D6F-2005-44B8-BF4E-383AD264A2C6}" destId="{59CB23DA-423B-47DF-8F3E-D74131557CB0}" srcOrd="3" destOrd="0" parTransId="{DA1DB552-C9AE-4D01-B690-5BD282BE2155}" sibTransId="{B3936DED-249C-42EC-A5AC-38138410291D}"/>
    <dgm:cxn modelId="{E3E676E1-B706-48D6-8E82-3BAD6C1DC1A1}" type="presOf" srcId="{74FD2E31-3A82-440B-9294-10C3BC17E5B5}" destId="{0413B5A4-A370-45B3-A1DD-AD2806765358}" srcOrd="0" destOrd="0" presId="urn:microsoft.com/office/officeart/2008/layout/PictureStrips"/>
    <dgm:cxn modelId="{2755A2FB-9890-4662-A3CD-88C3E0B432D9}" type="presOf" srcId="{DF860A85-FF51-4160-9027-81232FCE30CE}" destId="{786262B2-A3B3-418F-AB61-C48D17075C71}" srcOrd="0" destOrd="0" presId="urn:microsoft.com/office/officeart/2008/layout/PictureStrips"/>
    <dgm:cxn modelId="{AD612581-028A-4824-A8A6-AFFE75BA58B6}" type="presParOf" srcId="{26660863-A979-4711-9A33-536568919C46}" destId="{F9AC846C-3B8C-4EF8-8096-B350CE08FBF4}" srcOrd="0" destOrd="0" presId="urn:microsoft.com/office/officeart/2008/layout/PictureStrips"/>
    <dgm:cxn modelId="{1B5199C4-6DF4-4756-8291-F32522420379}" type="presParOf" srcId="{F9AC846C-3B8C-4EF8-8096-B350CE08FBF4}" destId="{786262B2-A3B3-418F-AB61-C48D17075C71}" srcOrd="0" destOrd="0" presId="urn:microsoft.com/office/officeart/2008/layout/PictureStrips"/>
    <dgm:cxn modelId="{55B7280C-6198-4C22-881F-3698E03DEEB3}" type="presParOf" srcId="{F9AC846C-3B8C-4EF8-8096-B350CE08FBF4}" destId="{640B346B-0DBE-48E7-93D7-6967303C0B2E}" srcOrd="1" destOrd="0" presId="urn:microsoft.com/office/officeart/2008/layout/PictureStrips"/>
    <dgm:cxn modelId="{1247AC8D-CA17-4E14-9465-24029E1BAEDD}" type="presParOf" srcId="{26660863-A979-4711-9A33-536568919C46}" destId="{51BD79DE-65EB-49BC-89E7-C331EA2A26A1}" srcOrd="1" destOrd="0" presId="urn:microsoft.com/office/officeart/2008/layout/PictureStrips"/>
    <dgm:cxn modelId="{362D9803-B178-4059-9946-C0A979D64EA0}" type="presParOf" srcId="{26660863-A979-4711-9A33-536568919C46}" destId="{0642F793-A7E2-4123-97B4-517F64675ADB}" srcOrd="2" destOrd="0" presId="urn:microsoft.com/office/officeart/2008/layout/PictureStrips"/>
    <dgm:cxn modelId="{D12F91DA-FB06-4CFE-8E65-D09202E3A477}" type="presParOf" srcId="{0642F793-A7E2-4123-97B4-517F64675ADB}" destId="{FABC9C31-FA52-4E3B-9E9A-4ACB45F6637E}" srcOrd="0" destOrd="0" presId="urn:microsoft.com/office/officeart/2008/layout/PictureStrips"/>
    <dgm:cxn modelId="{60304746-1621-4C69-8048-B674C5A53030}" type="presParOf" srcId="{0642F793-A7E2-4123-97B4-517F64675ADB}" destId="{1CF23B20-5FF5-41C8-B36A-6A462307C81E}" srcOrd="1" destOrd="0" presId="urn:microsoft.com/office/officeart/2008/layout/PictureStrips"/>
    <dgm:cxn modelId="{EA9D4B17-F7D7-4FB5-9B51-3F0B44EDA1DD}" type="presParOf" srcId="{26660863-A979-4711-9A33-536568919C46}" destId="{26E033A0-D9A1-4666-893C-3BDB5CB258BD}" srcOrd="3" destOrd="0" presId="urn:microsoft.com/office/officeart/2008/layout/PictureStrips"/>
    <dgm:cxn modelId="{7A94288C-221C-49D0-8B44-97A7C2ED2B2A}" type="presParOf" srcId="{26660863-A979-4711-9A33-536568919C46}" destId="{61278852-2E2D-4A82-B69D-F339A4E029A9}" srcOrd="4" destOrd="0" presId="urn:microsoft.com/office/officeart/2008/layout/PictureStrips"/>
    <dgm:cxn modelId="{0D06E7E2-BED8-4E63-9C54-D49CB80123AF}" type="presParOf" srcId="{61278852-2E2D-4A82-B69D-F339A4E029A9}" destId="{3910A262-A62D-49D9-9BC2-96E6F95CD7B5}" srcOrd="0" destOrd="0" presId="urn:microsoft.com/office/officeart/2008/layout/PictureStrips"/>
    <dgm:cxn modelId="{82F970A9-58E5-49A1-AFA7-1D506970883A}" type="presParOf" srcId="{61278852-2E2D-4A82-B69D-F339A4E029A9}" destId="{909B8048-C024-46CB-B650-237D4CE5C5A9}" srcOrd="1" destOrd="0" presId="urn:microsoft.com/office/officeart/2008/layout/PictureStrips"/>
    <dgm:cxn modelId="{D5EA6BF3-F753-4E8C-9A32-A71B8F48027E}" type="presParOf" srcId="{26660863-A979-4711-9A33-536568919C46}" destId="{6C4C29FD-A81B-4D2B-BABD-A4801CDE001E}" srcOrd="5" destOrd="0" presId="urn:microsoft.com/office/officeart/2008/layout/PictureStrips"/>
    <dgm:cxn modelId="{82E8C625-DCAB-4D9D-BC31-49B1298DD09A}" type="presParOf" srcId="{26660863-A979-4711-9A33-536568919C46}" destId="{A4C2F4D9-C050-4E02-90FB-46B0FF192F38}" srcOrd="6" destOrd="0" presId="urn:microsoft.com/office/officeart/2008/layout/PictureStrips"/>
    <dgm:cxn modelId="{9D01CFED-FD9F-4974-8EC5-1EFE1CABA428}" type="presParOf" srcId="{A4C2F4D9-C050-4E02-90FB-46B0FF192F38}" destId="{A3ADF02B-BC26-42C6-ABC9-597DDE9D8D16}" srcOrd="0" destOrd="0" presId="urn:microsoft.com/office/officeart/2008/layout/PictureStrips"/>
    <dgm:cxn modelId="{02A73916-F805-42D9-9E88-B070E9F02BA1}" type="presParOf" srcId="{A4C2F4D9-C050-4E02-90FB-46B0FF192F38}" destId="{4249567A-D850-436D-A618-D8704F009377}" srcOrd="1" destOrd="0" presId="urn:microsoft.com/office/officeart/2008/layout/PictureStrips"/>
    <dgm:cxn modelId="{7E44D7F2-BD04-444E-A44E-41C42D14C71F}" type="presParOf" srcId="{26660863-A979-4711-9A33-536568919C46}" destId="{121257FF-B2CE-4905-BF70-8CA55F9EB0FE}" srcOrd="7" destOrd="0" presId="urn:microsoft.com/office/officeart/2008/layout/PictureStrips"/>
    <dgm:cxn modelId="{FC03DB0A-3239-4CA6-B9DB-81552B8D14B5}" type="presParOf" srcId="{26660863-A979-4711-9A33-536568919C46}" destId="{E235672B-F57D-4E7C-B9F2-F61A0A969BE3}" srcOrd="8" destOrd="0" presId="urn:microsoft.com/office/officeart/2008/layout/PictureStrips"/>
    <dgm:cxn modelId="{A9C4A8F5-0E8E-4FEC-812C-0289A4375E40}" type="presParOf" srcId="{E235672B-F57D-4E7C-B9F2-F61A0A969BE3}" destId="{0413B5A4-A370-45B3-A1DD-AD2806765358}" srcOrd="0" destOrd="0" presId="urn:microsoft.com/office/officeart/2008/layout/PictureStrips"/>
    <dgm:cxn modelId="{3C528AEF-3907-4E38-B909-CD94EA7325CC}" type="presParOf" srcId="{E235672B-F57D-4E7C-B9F2-F61A0A969BE3}" destId="{69332FA9-5F4B-4366-9ADA-13E0FA41910F}" srcOrd="1" destOrd="0" presId="urn:microsoft.com/office/officeart/2008/layout/PictureStrip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7B20D44-C5A3-4DF3-99F4-D0E8EC297ED9}" type="doc">
      <dgm:prSet loTypeId="urn:microsoft.com/office/officeart/2005/8/layout/matrix1" loCatId="matrix" qsTypeId="urn:microsoft.com/office/officeart/2005/8/quickstyle/simple3" qsCatId="simple" csTypeId="urn:microsoft.com/office/officeart/2005/8/colors/accent1_2" csCatId="accent1" phldr="1"/>
      <dgm:spPr/>
      <dgm:t>
        <a:bodyPr/>
        <a:lstStyle/>
        <a:p>
          <a:endParaRPr lang="fr-FR"/>
        </a:p>
      </dgm:t>
    </dgm:pt>
    <dgm:pt modelId="{B05622DF-AD8C-4097-9842-E4CC46698475}">
      <dgm:prSet phldrT="[Texte]"/>
      <dgm:spPr/>
      <dgm:t>
        <a:bodyPr/>
        <a:lstStyle/>
        <a:p>
          <a:r>
            <a:rPr lang="fr-FR" b="1">
              <a:latin typeface="Times New Roman" panose="02020603050405020304" pitchFamily="18" charset="0"/>
            </a:rPr>
            <a:t>Un code de la concurrence permettant une intervention des autorités publiques</a:t>
          </a:r>
          <a:endParaRPr lang="fr-FR" dirty="0"/>
        </a:p>
      </dgm:t>
    </dgm:pt>
    <dgm:pt modelId="{84ACDF20-63E9-4030-BAF8-8F7BC23BA978}" type="parTrans" cxnId="{F5C1B8FE-3574-4103-9B1C-FF5971D93491}">
      <dgm:prSet/>
      <dgm:spPr/>
      <dgm:t>
        <a:bodyPr/>
        <a:lstStyle/>
        <a:p>
          <a:endParaRPr lang="fr-FR"/>
        </a:p>
      </dgm:t>
    </dgm:pt>
    <dgm:pt modelId="{8CFDD35C-9112-4410-B59F-7171F1D6B893}" type="sibTrans" cxnId="{F5C1B8FE-3574-4103-9B1C-FF5971D93491}">
      <dgm:prSet/>
      <dgm:spPr/>
      <dgm:t>
        <a:bodyPr/>
        <a:lstStyle/>
        <a:p>
          <a:endParaRPr lang="fr-FR"/>
        </a:p>
      </dgm:t>
    </dgm:pt>
    <dgm:pt modelId="{2DCF8925-8B56-460A-81D6-940A4C1A140E}">
      <dgm:prSet phldrT="[Texte]"/>
      <dgm:spPr/>
      <dgm:t>
        <a:bodyPr/>
        <a:lstStyle/>
        <a:p>
          <a:r>
            <a:rPr lang="fr-FR" i="1" dirty="0">
              <a:latin typeface="Times New Roman" panose="02020603050405020304" pitchFamily="18" charset="0"/>
            </a:rPr>
            <a:t>La loi du pays n° 2015-2 du 23 février 2015 dispose en son article LP. 3  II que </a:t>
          </a:r>
        </a:p>
        <a:p>
          <a:r>
            <a:rPr lang="fr-FR" i="1" dirty="0">
              <a:latin typeface="Times New Roman" panose="02020603050405020304" pitchFamily="18" charset="0"/>
            </a:rPr>
            <a:t>« Toutefois demeurent en vigueur et sont susceptibles de modifications, les réglementations fixant les prix et les marges de produits et des services ». </a:t>
          </a:r>
          <a:endParaRPr lang="fr-FR" dirty="0"/>
        </a:p>
      </dgm:t>
    </dgm:pt>
    <dgm:pt modelId="{A5B6C832-588C-4D18-A537-A8E2776E4BAA}" type="parTrans" cxnId="{3218C4FA-7EB3-4877-B251-AF3FBE9BBF27}">
      <dgm:prSet/>
      <dgm:spPr/>
      <dgm:t>
        <a:bodyPr/>
        <a:lstStyle/>
        <a:p>
          <a:endParaRPr lang="fr-FR"/>
        </a:p>
      </dgm:t>
    </dgm:pt>
    <dgm:pt modelId="{2964FA25-04D9-4D71-B259-96640740DA58}" type="sibTrans" cxnId="{3218C4FA-7EB3-4877-B251-AF3FBE9BBF27}">
      <dgm:prSet/>
      <dgm:spPr/>
      <dgm:t>
        <a:bodyPr/>
        <a:lstStyle/>
        <a:p>
          <a:endParaRPr lang="fr-FR"/>
        </a:p>
      </dgm:t>
    </dgm:pt>
    <dgm:pt modelId="{FD57639B-277A-42C2-A16F-0F79C4A77435}">
      <dgm:prSet phldrT="[Texte]"/>
      <dgm:spPr/>
      <dgm:t>
        <a:bodyPr/>
        <a:lstStyle/>
        <a:p>
          <a:r>
            <a:rPr lang="fr-FR" i="1" dirty="0">
              <a:latin typeface="Times New Roman" panose="02020603050405020304" pitchFamily="18" charset="0"/>
            </a:rPr>
            <a:t>l’article LP. 100-2 du code de la concurrence comporte en ses 2ème et 3ème alinéas des dispositions dérogeant au principe de liberté des prix</a:t>
          </a:r>
          <a:endParaRPr lang="fr-FR" dirty="0"/>
        </a:p>
      </dgm:t>
    </dgm:pt>
    <dgm:pt modelId="{B0F2B741-0866-41B1-9996-CB322B01A43B}" type="parTrans" cxnId="{066FDB8B-EF95-42B5-A044-6D7B15D1B6A2}">
      <dgm:prSet/>
      <dgm:spPr/>
      <dgm:t>
        <a:bodyPr/>
        <a:lstStyle/>
        <a:p>
          <a:endParaRPr lang="fr-FR"/>
        </a:p>
      </dgm:t>
    </dgm:pt>
    <dgm:pt modelId="{0782D938-541F-4976-84EE-708B43D56922}" type="sibTrans" cxnId="{066FDB8B-EF95-42B5-A044-6D7B15D1B6A2}">
      <dgm:prSet/>
      <dgm:spPr/>
      <dgm:t>
        <a:bodyPr/>
        <a:lstStyle/>
        <a:p>
          <a:endParaRPr lang="fr-FR"/>
        </a:p>
      </dgm:t>
    </dgm:pt>
    <dgm:pt modelId="{032EB36C-999A-4336-ABCF-F8FC45BB4B3F}">
      <dgm:prSet phldrT="[Texte]"/>
      <dgm:spPr/>
      <dgm:t>
        <a:bodyPr/>
        <a:lstStyle/>
        <a:p>
          <a:r>
            <a:rPr lang="fr-FR" i="1">
              <a:latin typeface="Times New Roman" panose="02020603050405020304" pitchFamily="18" charset="0"/>
            </a:rPr>
            <a:t>L'article LP 200-5 -exclusions du champ des prohibitions- réduit le périmètre des pratiques anticoncurrentielles (ententes et abus de position dominante). </a:t>
          </a:r>
          <a:endParaRPr lang="fr-FR" dirty="0"/>
        </a:p>
      </dgm:t>
    </dgm:pt>
    <dgm:pt modelId="{115CF8A3-576D-4E90-9906-C5DD10E83C2C}" type="parTrans" cxnId="{6E01E52C-2DBF-465B-B956-1B0D25B73342}">
      <dgm:prSet/>
      <dgm:spPr/>
      <dgm:t>
        <a:bodyPr/>
        <a:lstStyle/>
        <a:p>
          <a:endParaRPr lang="fr-FR"/>
        </a:p>
      </dgm:t>
    </dgm:pt>
    <dgm:pt modelId="{6C490A53-5B1D-48A0-B681-4AE63E7F4606}" type="sibTrans" cxnId="{6E01E52C-2DBF-465B-B956-1B0D25B73342}">
      <dgm:prSet/>
      <dgm:spPr/>
      <dgm:t>
        <a:bodyPr/>
        <a:lstStyle/>
        <a:p>
          <a:endParaRPr lang="fr-FR"/>
        </a:p>
      </dgm:t>
    </dgm:pt>
    <dgm:pt modelId="{97793D58-C741-466B-81E4-1E4134A6711A}">
      <dgm:prSet phldrT="[Texte]"/>
      <dgm:spPr/>
      <dgm:t>
        <a:bodyPr/>
        <a:lstStyle/>
        <a:p>
          <a:r>
            <a:rPr lang="fr-FR" i="1">
              <a:latin typeface="Times New Roman" panose="02020603050405020304" pitchFamily="18" charset="0"/>
            </a:rPr>
            <a:t>Enfin, on mentionnera que la modification du code de la concurrence en 2018 a introduit le pouvoir d’évocation du Président de la Polynésie française. </a:t>
          </a:r>
          <a:endParaRPr lang="fr-FR" dirty="0"/>
        </a:p>
      </dgm:t>
    </dgm:pt>
    <dgm:pt modelId="{8B97DBF4-48A0-4938-9459-F1CBB9EED7EC}" type="parTrans" cxnId="{3521033C-61BF-49B9-BABD-CA8EFED8FA8A}">
      <dgm:prSet/>
      <dgm:spPr/>
      <dgm:t>
        <a:bodyPr/>
        <a:lstStyle/>
        <a:p>
          <a:endParaRPr lang="fr-FR"/>
        </a:p>
      </dgm:t>
    </dgm:pt>
    <dgm:pt modelId="{756FEB5F-9ADE-4A95-80A9-197F7E25046F}" type="sibTrans" cxnId="{3521033C-61BF-49B9-BABD-CA8EFED8FA8A}">
      <dgm:prSet/>
      <dgm:spPr/>
      <dgm:t>
        <a:bodyPr/>
        <a:lstStyle/>
        <a:p>
          <a:endParaRPr lang="fr-FR"/>
        </a:p>
      </dgm:t>
    </dgm:pt>
    <dgm:pt modelId="{0E2F1254-766B-45BE-9986-FB5416A83A33}" type="pres">
      <dgm:prSet presAssocID="{E7B20D44-C5A3-4DF3-99F4-D0E8EC297ED9}" presName="diagram" presStyleCnt="0">
        <dgm:presLayoutVars>
          <dgm:chMax val="1"/>
          <dgm:dir/>
          <dgm:animLvl val="ctr"/>
          <dgm:resizeHandles val="exact"/>
        </dgm:presLayoutVars>
      </dgm:prSet>
      <dgm:spPr/>
    </dgm:pt>
    <dgm:pt modelId="{5778A59C-3E0C-437C-8FB8-5E1FCF7348CB}" type="pres">
      <dgm:prSet presAssocID="{E7B20D44-C5A3-4DF3-99F4-D0E8EC297ED9}" presName="matrix" presStyleCnt="0"/>
      <dgm:spPr/>
    </dgm:pt>
    <dgm:pt modelId="{246B65AF-AC5E-43B6-8207-8482D75B5244}" type="pres">
      <dgm:prSet presAssocID="{E7B20D44-C5A3-4DF3-99F4-D0E8EC297ED9}" presName="tile1" presStyleLbl="node1" presStyleIdx="0" presStyleCnt="4"/>
      <dgm:spPr/>
    </dgm:pt>
    <dgm:pt modelId="{660AB392-B186-4D50-96D6-86AF684668D9}" type="pres">
      <dgm:prSet presAssocID="{E7B20D44-C5A3-4DF3-99F4-D0E8EC297ED9}" presName="tile1text" presStyleLbl="node1" presStyleIdx="0" presStyleCnt="4">
        <dgm:presLayoutVars>
          <dgm:chMax val="0"/>
          <dgm:chPref val="0"/>
          <dgm:bulletEnabled val="1"/>
        </dgm:presLayoutVars>
      </dgm:prSet>
      <dgm:spPr/>
    </dgm:pt>
    <dgm:pt modelId="{6C6713A3-81F3-43EE-828B-17FCF01CB703}" type="pres">
      <dgm:prSet presAssocID="{E7B20D44-C5A3-4DF3-99F4-D0E8EC297ED9}" presName="tile2" presStyleLbl="node1" presStyleIdx="1" presStyleCnt="4"/>
      <dgm:spPr/>
    </dgm:pt>
    <dgm:pt modelId="{29C84927-7516-4719-BFDA-FAA1D752DB5B}" type="pres">
      <dgm:prSet presAssocID="{E7B20D44-C5A3-4DF3-99F4-D0E8EC297ED9}" presName="tile2text" presStyleLbl="node1" presStyleIdx="1" presStyleCnt="4">
        <dgm:presLayoutVars>
          <dgm:chMax val="0"/>
          <dgm:chPref val="0"/>
          <dgm:bulletEnabled val="1"/>
        </dgm:presLayoutVars>
      </dgm:prSet>
      <dgm:spPr/>
    </dgm:pt>
    <dgm:pt modelId="{698EC4BA-DF2C-443E-AAA8-0C772D19D6CC}" type="pres">
      <dgm:prSet presAssocID="{E7B20D44-C5A3-4DF3-99F4-D0E8EC297ED9}" presName="tile3" presStyleLbl="node1" presStyleIdx="2" presStyleCnt="4"/>
      <dgm:spPr/>
    </dgm:pt>
    <dgm:pt modelId="{CB397BE7-3479-4E45-BD78-44148BB97A1C}" type="pres">
      <dgm:prSet presAssocID="{E7B20D44-C5A3-4DF3-99F4-D0E8EC297ED9}" presName="tile3text" presStyleLbl="node1" presStyleIdx="2" presStyleCnt="4">
        <dgm:presLayoutVars>
          <dgm:chMax val="0"/>
          <dgm:chPref val="0"/>
          <dgm:bulletEnabled val="1"/>
        </dgm:presLayoutVars>
      </dgm:prSet>
      <dgm:spPr/>
    </dgm:pt>
    <dgm:pt modelId="{FEC24D2D-D925-4BC6-ACE5-0CB6272AF4D9}" type="pres">
      <dgm:prSet presAssocID="{E7B20D44-C5A3-4DF3-99F4-D0E8EC297ED9}" presName="tile4" presStyleLbl="node1" presStyleIdx="3" presStyleCnt="4"/>
      <dgm:spPr/>
    </dgm:pt>
    <dgm:pt modelId="{028E7469-CD1A-4AE0-B69A-9E16A108B4E8}" type="pres">
      <dgm:prSet presAssocID="{E7B20D44-C5A3-4DF3-99F4-D0E8EC297ED9}" presName="tile4text" presStyleLbl="node1" presStyleIdx="3" presStyleCnt="4">
        <dgm:presLayoutVars>
          <dgm:chMax val="0"/>
          <dgm:chPref val="0"/>
          <dgm:bulletEnabled val="1"/>
        </dgm:presLayoutVars>
      </dgm:prSet>
      <dgm:spPr/>
    </dgm:pt>
    <dgm:pt modelId="{C3E05304-77AB-4C98-ABB8-F2BBC090C299}" type="pres">
      <dgm:prSet presAssocID="{E7B20D44-C5A3-4DF3-99F4-D0E8EC297ED9}" presName="centerTile" presStyleLbl="fgShp" presStyleIdx="0" presStyleCnt="1">
        <dgm:presLayoutVars>
          <dgm:chMax val="0"/>
          <dgm:chPref val="0"/>
        </dgm:presLayoutVars>
      </dgm:prSet>
      <dgm:spPr/>
    </dgm:pt>
  </dgm:ptLst>
  <dgm:cxnLst>
    <dgm:cxn modelId="{6E01E52C-2DBF-465B-B956-1B0D25B73342}" srcId="{B05622DF-AD8C-4097-9842-E4CC46698475}" destId="{032EB36C-999A-4336-ABCF-F8FC45BB4B3F}" srcOrd="2" destOrd="0" parTransId="{115CF8A3-576D-4E90-9906-C5DD10E83C2C}" sibTransId="{6C490A53-5B1D-48A0-B681-4AE63E7F4606}"/>
    <dgm:cxn modelId="{983F3D36-B4A5-4743-915B-DABB8AB3B13E}" type="presOf" srcId="{97793D58-C741-466B-81E4-1E4134A6711A}" destId="{028E7469-CD1A-4AE0-B69A-9E16A108B4E8}" srcOrd="1" destOrd="0" presId="urn:microsoft.com/office/officeart/2005/8/layout/matrix1"/>
    <dgm:cxn modelId="{EDDDA236-7454-42AE-8E23-7ED7F0D3162C}" type="presOf" srcId="{2DCF8925-8B56-460A-81D6-940A4C1A140E}" destId="{246B65AF-AC5E-43B6-8207-8482D75B5244}" srcOrd="0" destOrd="0" presId="urn:microsoft.com/office/officeart/2005/8/layout/matrix1"/>
    <dgm:cxn modelId="{3521033C-61BF-49B9-BABD-CA8EFED8FA8A}" srcId="{B05622DF-AD8C-4097-9842-E4CC46698475}" destId="{97793D58-C741-466B-81E4-1E4134A6711A}" srcOrd="3" destOrd="0" parTransId="{8B97DBF4-48A0-4938-9459-F1CBB9EED7EC}" sibTransId="{756FEB5F-9ADE-4A95-80A9-197F7E25046F}"/>
    <dgm:cxn modelId="{6D29F872-4BD3-422E-879A-C9B202E7847E}" type="presOf" srcId="{032EB36C-999A-4336-ABCF-F8FC45BB4B3F}" destId="{698EC4BA-DF2C-443E-AAA8-0C772D19D6CC}" srcOrd="0" destOrd="0" presId="urn:microsoft.com/office/officeart/2005/8/layout/matrix1"/>
    <dgm:cxn modelId="{C8F9DA74-0B19-4AAC-B675-A2EE61493F93}" type="presOf" srcId="{FD57639B-277A-42C2-A16F-0F79C4A77435}" destId="{6C6713A3-81F3-43EE-828B-17FCF01CB703}" srcOrd="0" destOrd="0" presId="urn:microsoft.com/office/officeart/2005/8/layout/matrix1"/>
    <dgm:cxn modelId="{066FDB8B-EF95-42B5-A044-6D7B15D1B6A2}" srcId="{B05622DF-AD8C-4097-9842-E4CC46698475}" destId="{FD57639B-277A-42C2-A16F-0F79C4A77435}" srcOrd="1" destOrd="0" parTransId="{B0F2B741-0866-41B1-9996-CB322B01A43B}" sibTransId="{0782D938-541F-4976-84EE-708B43D56922}"/>
    <dgm:cxn modelId="{8D2AE78F-1673-4B6D-81EF-7B912CA148DE}" type="presOf" srcId="{032EB36C-999A-4336-ABCF-F8FC45BB4B3F}" destId="{CB397BE7-3479-4E45-BD78-44148BB97A1C}" srcOrd="1" destOrd="0" presId="urn:microsoft.com/office/officeart/2005/8/layout/matrix1"/>
    <dgm:cxn modelId="{18519CCD-B247-4E58-BAE2-5BE6CEE441F6}" type="presOf" srcId="{FD57639B-277A-42C2-A16F-0F79C4A77435}" destId="{29C84927-7516-4719-BFDA-FAA1D752DB5B}" srcOrd="1" destOrd="0" presId="urn:microsoft.com/office/officeart/2005/8/layout/matrix1"/>
    <dgm:cxn modelId="{3F40DDE4-6F5D-4628-97BC-C5F982C5E6C5}" type="presOf" srcId="{E7B20D44-C5A3-4DF3-99F4-D0E8EC297ED9}" destId="{0E2F1254-766B-45BE-9986-FB5416A83A33}" srcOrd="0" destOrd="0" presId="urn:microsoft.com/office/officeart/2005/8/layout/matrix1"/>
    <dgm:cxn modelId="{188A38F1-2D73-4789-85BE-87D56EC3F42F}" type="presOf" srcId="{2DCF8925-8B56-460A-81D6-940A4C1A140E}" destId="{660AB392-B186-4D50-96D6-86AF684668D9}" srcOrd="1" destOrd="0" presId="urn:microsoft.com/office/officeart/2005/8/layout/matrix1"/>
    <dgm:cxn modelId="{0D2463F2-D1ED-4ED3-A603-2ACC90B91787}" type="presOf" srcId="{B05622DF-AD8C-4097-9842-E4CC46698475}" destId="{C3E05304-77AB-4C98-ABB8-F2BBC090C299}" srcOrd="0" destOrd="0" presId="urn:microsoft.com/office/officeart/2005/8/layout/matrix1"/>
    <dgm:cxn modelId="{6728B6F4-F0EB-4285-92BE-BC6315E57AED}" type="presOf" srcId="{97793D58-C741-466B-81E4-1E4134A6711A}" destId="{FEC24D2D-D925-4BC6-ACE5-0CB6272AF4D9}" srcOrd="0" destOrd="0" presId="urn:microsoft.com/office/officeart/2005/8/layout/matrix1"/>
    <dgm:cxn modelId="{3218C4FA-7EB3-4877-B251-AF3FBE9BBF27}" srcId="{B05622DF-AD8C-4097-9842-E4CC46698475}" destId="{2DCF8925-8B56-460A-81D6-940A4C1A140E}" srcOrd="0" destOrd="0" parTransId="{A5B6C832-588C-4D18-A537-A8E2776E4BAA}" sibTransId="{2964FA25-04D9-4D71-B259-96640740DA58}"/>
    <dgm:cxn modelId="{F5C1B8FE-3574-4103-9B1C-FF5971D93491}" srcId="{E7B20D44-C5A3-4DF3-99F4-D0E8EC297ED9}" destId="{B05622DF-AD8C-4097-9842-E4CC46698475}" srcOrd="0" destOrd="0" parTransId="{84ACDF20-63E9-4030-BAF8-8F7BC23BA978}" sibTransId="{8CFDD35C-9112-4410-B59F-7171F1D6B893}"/>
    <dgm:cxn modelId="{150CE612-A068-495F-82FF-AAB77162DFFD}" type="presParOf" srcId="{0E2F1254-766B-45BE-9986-FB5416A83A33}" destId="{5778A59C-3E0C-437C-8FB8-5E1FCF7348CB}" srcOrd="0" destOrd="0" presId="urn:microsoft.com/office/officeart/2005/8/layout/matrix1"/>
    <dgm:cxn modelId="{7E7111DB-86D8-4342-B6B0-5A8E1D869A95}" type="presParOf" srcId="{5778A59C-3E0C-437C-8FB8-5E1FCF7348CB}" destId="{246B65AF-AC5E-43B6-8207-8482D75B5244}" srcOrd="0" destOrd="0" presId="urn:microsoft.com/office/officeart/2005/8/layout/matrix1"/>
    <dgm:cxn modelId="{BAE30BD4-675C-4176-9173-44F4757E5151}" type="presParOf" srcId="{5778A59C-3E0C-437C-8FB8-5E1FCF7348CB}" destId="{660AB392-B186-4D50-96D6-86AF684668D9}" srcOrd="1" destOrd="0" presId="urn:microsoft.com/office/officeart/2005/8/layout/matrix1"/>
    <dgm:cxn modelId="{0A61A25C-21E2-4AD0-B3F5-DA5CC754077B}" type="presParOf" srcId="{5778A59C-3E0C-437C-8FB8-5E1FCF7348CB}" destId="{6C6713A3-81F3-43EE-828B-17FCF01CB703}" srcOrd="2" destOrd="0" presId="urn:microsoft.com/office/officeart/2005/8/layout/matrix1"/>
    <dgm:cxn modelId="{8C555F7F-F3BD-4B4D-890B-283118A66249}" type="presParOf" srcId="{5778A59C-3E0C-437C-8FB8-5E1FCF7348CB}" destId="{29C84927-7516-4719-BFDA-FAA1D752DB5B}" srcOrd="3" destOrd="0" presId="urn:microsoft.com/office/officeart/2005/8/layout/matrix1"/>
    <dgm:cxn modelId="{874804D6-2D58-4487-853A-100D32496716}" type="presParOf" srcId="{5778A59C-3E0C-437C-8FB8-5E1FCF7348CB}" destId="{698EC4BA-DF2C-443E-AAA8-0C772D19D6CC}" srcOrd="4" destOrd="0" presId="urn:microsoft.com/office/officeart/2005/8/layout/matrix1"/>
    <dgm:cxn modelId="{39DBA772-6ABC-4BE2-9CE8-481228408E6F}" type="presParOf" srcId="{5778A59C-3E0C-437C-8FB8-5E1FCF7348CB}" destId="{CB397BE7-3479-4E45-BD78-44148BB97A1C}" srcOrd="5" destOrd="0" presId="urn:microsoft.com/office/officeart/2005/8/layout/matrix1"/>
    <dgm:cxn modelId="{F22DF59C-B1B6-46AB-B3EC-6F4F4041E6AC}" type="presParOf" srcId="{5778A59C-3E0C-437C-8FB8-5E1FCF7348CB}" destId="{FEC24D2D-D925-4BC6-ACE5-0CB6272AF4D9}" srcOrd="6" destOrd="0" presId="urn:microsoft.com/office/officeart/2005/8/layout/matrix1"/>
    <dgm:cxn modelId="{C04767DA-E48D-4FF5-95AC-A195F50D1ADF}" type="presParOf" srcId="{5778A59C-3E0C-437C-8FB8-5E1FCF7348CB}" destId="{028E7469-CD1A-4AE0-B69A-9E16A108B4E8}" srcOrd="7" destOrd="0" presId="urn:microsoft.com/office/officeart/2005/8/layout/matrix1"/>
    <dgm:cxn modelId="{147404F2-69F0-4E1F-BE9C-7AFE3B6B6F26}" type="presParOf" srcId="{0E2F1254-766B-45BE-9986-FB5416A83A33}" destId="{C3E05304-77AB-4C98-ABB8-F2BBC090C299}" srcOrd="1"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05798D0-56CA-4B84-BC23-CC39102666F3}" type="doc">
      <dgm:prSet loTypeId="urn:microsoft.com/office/officeart/2005/8/layout/hProcess3" loCatId="process" qsTypeId="urn:microsoft.com/office/officeart/2005/8/quickstyle/simple3" qsCatId="simple" csTypeId="urn:microsoft.com/office/officeart/2005/8/colors/accent1_2" csCatId="accent1" phldr="1"/>
      <dgm:spPr/>
      <dgm:t>
        <a:bodyPr/>
        <a:lstStyle/>
        <a:p>
          <a:endParaRPr lang="fr-FR"/>
        </a:p>
      </dgm:t>
    </dgm:pt>
    <dgm:pt modelId="{E4F0E866-946A-43A6-A185-FA27592C8C96}">
      <dgm:prSet phldrT="[Texte]"/>
      <dgm:spPr/>
      <dgm:t>
        <a:bodyPr/>
        <a:lstStyle/>
        <a:p>
          <a:r>
            <a:rPr lang="fr-FR" b="1">
              <a:latin typeface="Times New Roman" panose="02020603050405020304" pitchFamily="18" charset="0"/>
            </a:rPr>
            <a:t>Une intervention publique multiforme</a:t>
          </a:r>
          <a:endParaRPr lang="fr-FR" dirty="0"/>
        </a:p>
      </dgm:t>
    </dgm:pt>
    <dgm:pt modelId="{B9A85B46-2208-4210-A4CB-8E497E6E7949}" type="parTrans" cxnId="{5CEB0A26-F239-4CBF-9850-A9A9DD61CAB9}">
      <dgm:prSet/>
      <dgm:spPr/>
      <dgm:t>
        <a:bodyPr/>
        <a:lstStyle/>
        <a:p>
          <a:endParaRPr lang="fr-FR"/>
        </a:p>
      </dgm:t>
    </dgm:pt>
    <dgm:pt modelId="{8A4A3338-A2A9-4AA6-876C-AD6464FA83FD}" type="sibTrans" cxnId="{5CEB0A26-F239-4CBF-9850-A9A9DD61CAB9}">
      <dgm:prSet/>
      <dgm:spPr/>
      <dgm:t>
        <a:bodyPr/>
        <a:lstStyle/>
        <a:p>
          <a:endParaRPr lang="fr-FR"/>
        </a:p>
      </dgm:t>
    </dgm:pt>
    <dgm:pt modelId="{62F09BB3-C073-47BF-8A9D-81DE30262B63}">
      <dgm:prSet phldrT="[Texte]"/>
      <dgm:spPr/>
      <dgm:t>
        <a:bodyPr/>
        <a:lstStyle/>
        <a:p>
          <a:pPr algn="just"/>
          <a:r>
            <a:rPr lang="fr-FR" i="1" dirty="0">
              <a:latin typeface="Times New Roman" panose="02020603050405020304" pitchFamily="18" charset="0"/>
            </a:rPr>
            <a:t>Est actionnaire d’organismes œuvrant dans le secteur concurrentiel ou non</a:t>
          </a:r>
          <a:endParaRPr lang="fr-FR" dirty="0"/>
        </a:p>
      </dgm:t>
    </dgm:pt>
    <dgm:pt modelId="{47BCA11E-0E40-4568-BC51-6E95DC215F50}" type="parTrans" cxnId="{558DCE05-B95C-4987-8B97-EB0ADF4F608D}">
      <dgm:prSet/>
      <dgm:spPr/>
      <dgm:t>
        <a:bodyPr/>
        <a:lstStyle/>
        <a:p>
          <a:endParaRPr lang="fr-FR"/>
        </a:p>
      </dgm:t>
    </dgm:pt>
    <dgm:pt modelId="{E0B28EE4-84FB-4A77-A2B7-25C9867B0A1A}" type="sibTrans" cxnId="{558DCE05-B95C-4987-8B97-EB0ADF4F608D}">
      <dgm:prSet/>
      <dgm:spPr/>
      <dgm:t>
        <a:bodyPr/>
        <a:lstStyle/>
        <a:p>
          <a:endParaRPr lang="fr-FR"/>
        </a:p>
      </dgm:t>
    </dgm:pt>
    <dgm:pt modelId="{2619910D-ED70-4C37-92AE-8916D4F282C6}">
      <dgm:prSet phldrT="[Texte]"/>
      <dgm:spPr/>
      <dgm:t>
        <a:bodyPr/>
        <a:lstStyle/>
        <a:p>
          <a:pPr algn="just"/>
          <a:r>
            <a:rPr lang="fr-FR" i="1" dirty="0">
              <a:latin typeface="Times New Roman" panose="02020603050405020304" pitchFamily="18" charset="0"/>
            </a:rPr>
            <a:t>Intervient notamment dans l’économie par la réglementation relative aux aides publiques</a:t>
          </a:r>
          <a:endParaRPr lang="fr-FR" dirty="0"/>
        </a:p>
      </dgm:t>
    </dgm:pt>
    <dgm:pt modelId="{0DD788F1-653C-4AE3-803A-C38F56303291}" type="parTrans" cxnId="{38815120-4EB8-4035-8A5E-CBD3EAD6AE02}">
      <dgm:prSet/>
      <dgm:spPr/>
      <dgm:t>
        <a:bodyPr/>
        <a:lstStyle/>
        <a:p>
          <a:endParaRPr lang="fr-FR"/>
        </a:p>
      </dgm:t>
    </dgm:pt>
    <dgm:pt modelId="{0FF9C94D-E7F4-4B79-A6FB-4A221864146D}" type="sibTrans" cxnId="{38815120-4EB8-4035-8A5E-CBD3EAD6AE02}">
      <dgm:prSet/>
      <dgm:spPr/>
      <dgm:t>
        <a:bodyPr/>
        <a:lstStyle/>
        <a:p>
          <a:endParaRPr lang="fr-FR"/>
        </a:p>
      </dgm:t>
    </dgm:pt>
    <dgm:pt modelId="{A38AEF52-B8A0-489B-B5BD-81F0756AFE5A}">
      <dgm:prSet phldrT="[Texte]"/>
      <dgm:spPr/>
      <dgm:t>
        <a:bodyPr/>
        <a:lstStyle/>
        <a:p>
          <a:pPr algn="just"/>
          <a:r>
            <a:rPr lang="fr-FR" i="1" dirty="0">
              <a:latin typeface="Times New Roman" panose="02020603050405020304" pitchFamily="18" charset="0"/>
            </a:rPr>
            <a:t>Attribue aussi des licences autorisant l’exercice de certaines activités économiques. </a:t>
          </a:r>
          <a:endParaRPr lang="fr-FR" dirty="0"/>
        </a:p>
      </dgm:t>
    </dgm:pt>
    <dgm:pt modelId="{FF44D7FB-10E6-44B2-915B-A53930B0417D}" type="parTrans" cxnId="{0A5BCE6F-4183-4297-9484-FE6AF93C9059}">
      <dgm:prSet/>
      <dgm:spPr/>
      <dgm:t>
        <a:bodyPr/>
        <a:lstStyle/>
        <a:p>
          <a:endParaRPr lang="fr-FR"/>
        </a:p>
      </dgm:t>
    </dgm:pt>
    <dgm:pt modelId="{635A1DFD-7F40-459E-91FD-47BFDE3FC608}" type="sibTrans" cxnId="{0A5BCE6F-4183-4297-9484-FE6AF93C9059}">
      <dgm:prSet/>
      <dgm:spPr/>
      <dgm:t>
        <a:bodyPr/>
        <a:lstStyle/>
        <a:p>
          <a:endParaRPr lang="fr-FR"/>
        </a:p>
      </dgm:t>
    </dgm:pt>
    <dgm:pt modelId="{32FE2613-F7B9-4A1E-8588-913A8BBE807E}">
      <dgm:prSet/>
      <dgm:spPr/>
      <dgm:t>
        <a:bodyPr/>
        <a:lstStyle/>
        <a:p>
          <a:pPr algn="just"/>
          <a:r>
            <a:rPr lang="fr-FR" i="1" dirty="0">
              <a:latin typeface="Times New Roman" panose="02020603050405020304" pitchFamily="18" charset="0"/>
            </a:rPr>
            <a:t>Intervient également d’autres manières dans l’économie. (licences d’importation, conférence pour l’importation des produits agricoles, licences pour exercer certaines professions, réglementation pour l’accès à certaines professions) </a:t>
          </a:r>
        </a:p>
      </dgm:t>
    </dgm:pt>
    <dgm:pt modelId="{AE59A062-EC92-401E-BD36-7C9171DE35C0}" type="parTrans" cxnId="{62DCD7B7-04D8-4672-A187-0BE22681D3E8}">
      <dgm:prSet/>
      <dgm:spPr/>
      <dgm:t>
        <a:bodyPr/>
        <a:lstStyle/>
        <a:p>
          <a:endParaRPr lang="fr-FR"/>
        </a:p>
      </dgm:t>
    </dgm:pt>
    <dgm:pt modelId="{7B272081-4367-448D-8380-1FD99241A3DD}" type="sibTrans" cxnId="{62DCD7B7-04D8-4672-A187-0BE22681D3E8}">
      <dgm:prSet/>
      <dgm:spPr/>
      <dgm:t>
        <a:bodyPr/>
        <a:lstStyle/>
        <a:p>
          <a:endParaRPr lang="fr-FR"/>
        </a:p>
      </dgm:t>
    </dgm:pt>
    <dgm:pt modelId="{808E728B-73C1-074C-806D-A814E9E5DD9D}">
      <dgm:prSet phldrT="[Texte]"/>
      <dgm:spPr/>
      <dgm:t>
        <a:bodyPr/>
        <a:lstStyle/>
        <a:p>
          <a:pPr algn="just"/>
          <a:r>
            <a:rPr lang="fr-FR" i="1" dirty="0">
              <a:latin typeface="Times New Roman" panose="02020603050405020304" pitchFamily="18" charset="0"/>
            </a:rPr>
            <a:t>Est chargée de la réglementation des domaines de sa compétence statutaire</a:t>
          </a:r>
          <a:endParaRPr lang="fr-FR" dirty="0"/>
        </a:p>
      </dgm:t>
    </dgm:pt>
    <dgm:pt modelId="{7FC000BE-953A-D645-A000-41066EF51D6C}" type="parTrans" cxnId="{E87F8322-5591-8644-A46C-43B8D14A4237}">
      <dgm:prSet/>
      <dgm:spPr/>
      <dgm:t>
        <a:bodyPr/>
        <a:lstStyle/>
        <a:p>
          <a:endParaRPr lang="fr-FR"/>
        </a:p>
      </dgm:t>
    </dgm:pt>
    <dgm:pt modelId="{989D5148-53DD-2F42-B7EB-FC3BBEF2CC96}" type="sibTrans" cxnId="{E87F8322-5591-8644-A46C-43B8D14A4237}">
      <dgm:prSet/>
      <dgm:spPr/>
      <dgm:t>
        <a:bodyPr/>
        <a:lstStyle/>
        <a:p>
          <a:endParaRPr lang="fr-FR"/>
        </a:p>
      </dgm:t>
    </dgm:pt>
    <dgm:pt modelId="{580EF470-C4D5-5C4A-AEB2-2DB88CBBBCC8}">
      <dgm:prSet phldrT="[Texte]"/>
      <dgm:spPr/>
      <dgm:t>
        <a:bodyPr/>
        <a:lstStyle/>
        <a:p>
          <a:pPr algn="just"/>
          <a:r>
            <a:rPr lang="fr-FR" dirty="0"/>
            <a:t>La collectivité :</a:t>
          </a:r>
        </a:p>
      </dgm:t>
    </dgm:pt>
    <dgm:pt modelId="{36E5BCE5-0292-3543-8A40-4666E28F1A19}" type="parTrans" cxnId="{0CDB42D6-041D-7A49-A964-1AF8F6A9BFC8}">
      <dgm:prSet/>
      <dgm:spPr/>
      <dgm:t>
        <a:bodyPr/>
        <a:lstStyle/>
        <a:p>
          <a:endParaRPr lang="fr-FR"/>
        </a:p>
      </dgm:t>
    </dgm:pt>
    <dgm:pt modelId="{B5E64E80-D090-4343-900B-85F83E23A512}" type="sibTrans" cxnId="{0CDB42D6-041D-7A49-A964-1AF8F6A9BFC8}">
      <dgm:prSet/>
      <dgm:spPr/>
      <dgm:t>
        <a:bodyPr/>
        <a:lstStyle/>
        <a:p>
          <a:endParaRPr lang="fr-FR"/>
        </a:p>
      </dgm:t>
    </dgm:pt>
    <dgm:pt modelId="{11B69ECC-190B-4060-9E41-FEA01C2B58EF}" type="pres">
      <dgm:prSet presAssocID="{505798D0-56CA-4B84-BC23-CC39102666F3}" presName="Name0" presStyleCnt="0">
        <dgm:presLayoutVars>
          <dgm:dir/>
          <dgm:animLvl val="lvl"/>
          <dgm:resizeHandles val="exact"/>
        </dgm:presLayoutVars>
      </dgm:prSet>
      <dgm:spPr/>
    </dgm:pt>
    <dgm:pt modelId="{4524D3A6-3D3E-40F5-84CA-0AB651F858F0}" type="pres">
      <dgm:prSet presAssocID="{505798D0-56CA-4B84-BC23-CC39102666F3}" presName="dummy" presStyleCnt="0"/>
      <dgm:spPr/>
    </dgm:pt>
    <dgm:pt modelId="{E2FCE1C1-8E46-4BDA-9F82-D0D423A66B39}" type="pres">
      <dgm:prSet presAssocID="{505798D0-56CA-4B84-BC23-CC39102666F3}" presName="linH" presStyleCnt="0"/>
      <dgm:spPr/>
    </dgm:pt>
    <dgm:pt modelId="{0CCCE284-B6A0-4A89-B2FF-C89BE1E53CE7}" type="pres">
      <dgm:prSet presAssocID="{505798D0-56CA-4B84-BC23-CC39102666F3}" presName="padding1" presStyleCnt="0"/>
      <dgm:spPr/>
    </dgm:pt>
    <dgm:pt modelId="{F8587A6E-CA84-4AA6-BD91-F0BDBEA07628}" type="pres">
      <dgm:prSet presAssocID="{E4F0E866-946A-43A6-A185-FA27592C8C96}" presName="linV" presStyleCnt="0"/>
      <dgm:spPr/>
    </dgm:pt>
    <dgm:pt modelId="{3F0C12AD-C920-4B42-B8F5-B8AB45E8A7AF}" type="pres">
      <dgm:prSet presAssocID="{E4F0E866-946A-43A6-A185-FA27592C8C96}" presName="spVertical1" presStyleCnt="0"/>
      <dgm:spPr/>
    </dgm:pt>
    <dgm:pt modelId="{ED454512-8A33-4849-8B14-2FE29CB79DA3}" type="pres">
      <dgm:prSet presAssocID="{E4F0E866-946A-43A6-A185-FA27592C8C96}" presName="parTx" presStyleLbl="revTx" presStyleIdx="0" presStyleCnt="2">
        <dgm:presLayoutVars>
          <dgm:chMax val="0"/>
          <dgm:chPref val="0"/>
          <dgm:bulletEnabled val="1"/>
        </dgm:presLayoutVars>
      </dgm:prSet>
      <dgm:spPr/>
    </dgm:pt>
    <dgm:pt modelId="{DC0EB203-78E3-4462-810D-F4B52EEE0923}" type="pres">
      <dgm:prSet presAssocID="{E4F0E866-946A-43A6-A185-FA27592C8C96}" presName="spVertical2" presStyleCnt="0"/>
      <dgm:spPr/>
    </dgm:pt>
    <dgm:pt modelId="{5430F121-CA61-4E20-8929-D9E1D3BCB99F}" type="pres">
      <dgm:prSet presAssocID="{E4F0E866-946A-43A6-A185-FA27592C8C96}" presName="spVertical3" presStyleCnt="0"/>
      <dgm:spPr/>
    </dgm:pt>
    <dgm:pt modelId="{B86DB3B0-B20A-4E67-AB66-FFD0B41B182E}" type="pres">
      <dgm:prSet presAssocID="{E4F0E866-946A-43A6-A185-FA27592C8C96}" presName="desTx" presStyleLbl="revTx" presStyleIdx="1" presStyleCnt="2">
        <dgm:presLayoutVars>
          <dgm:bulletEnabled val="1"/>
        </dgm:presLayoutVars>
      </dgm:prSet>
      <dgm:spPr/>
    </dgm:pt>
    <dgm:pt modelId="{53ECBD33-8DA9-4239-B7AB-ABE797773C19}" type="pres">
      <dgm:prSet presAssocID="{505798D0-56CA-4B84-BC23-CC39102666F3}" presName="padding2" presStyleCnt="0"/>
      <dgm:spPr/>
    </dgm:pt>
    <dgm:pt modelId="{68308B67-2FDC-497E-B864-E25703AC7C80}" type="pres">
      <dgm:prSet presAssocID="{505798D0-56CA-4B84-BC23-CC39102666F3}" presName="negArrow" presStyleCnt="0"/>
      <dgm:spPr/>
    </dgm:pt>
    <dgm:pt modelId="{F2FFE3B1-AE01-4B4C-8699-CC8ABA351BDA}" type="pres">
      <dgm:prSet presAssocID="{505798D0-56CA-4B84-BC23-CC39102666F3}" presName="backgroundArrow" presStyleLbl="node1" presStyleIdx="0" presStyleCnt="1"/>
      <dgm:spPr/>
    </dgm:pt>
  </dgm:ptLst>
  <dgm:cxnLst>
    <dgm:cxn modelId="{558DCE05-B95C-4987-8B97-EB0ADF4F608D}" srcId="{E4F0E866-946A-43A6-A185-FA27592C8C96}" destId="{62F09BB3-C073-47BF-8A9D-81DE30262B63}" srcOrd="1" destOrd="0" parTransId="{47BCA11E-0E40-4568-BC51-6E95DC215F50}" sibTransId="{E0B28EE4-84FB-4A77-A2B7-25C9867B0A1A}"/>
    <dgm:cxn modelId="{43FC4108-9AC4-5645-8CD1-0E806560F7E8}" type="presOf" srcId="{580EF470-C4D5-5C4A-AEB2-2DB88CBBBCC8}" destId="{B86DB3B0-B20A-4E67-AB66-FFD0B41B182E}" srcOrd="0" destOrd="0" presId="urn:microsoft.com/office/officeart/2005/8/layout/hProcess3"/>
    <dgm:cxn modelId="{38815120-4EB8-4035-8A5E-CBD3EAD6AE02}" srcId="{E4F0E866-946A-43A6-A185-FA27592C8C96}" destId="{2619910D-ED70-4C37-92AE-8916D4F282C6}" srcOrd="3" destOrd="0" parTransId="{0DD788F1-653C-4AE3-803A-C38F56303291}" sibTransId="{0FF9C94D-E7F4-4B79-A6FB-4A221864146D}"/>
    <dgm:cxn modelId="{E87F8322-5591-8644-A46C-43B8D14A4237}" srcId="{E4F0E866-946A-43A6-A185-FA27592C8C96}" destId="{808E728B-73C1-074C-806D-A814E9E5DD9D}" srcOrd="2" destOrd="0" parTransId="{7FC000BE-953A-D645-A000-41066EF51D6C}" sibTransId="{989D5148-53DD-2F42-B7EB-FC3BBEF2CC96}"/>
    <dgm:cxn modelId="{5CEB0A26-F239-4CBF-9850-A9A9DD61CAB9}" srcId="{505798D0-56CA-4B84-BC23-CC39102666F3}" destId="{E4F0E866-946A-43A6-A185-FA27592C8C96}" srcOrd="0" destOrd="0" parTransId="{B9A85B46-2208-4210-A4CB-8E497E6E7949}" sibTransId="{8A4A3338-A2A9-4AA6-876C-AD6464FA83FD}"/>
    <dgm:cxn modelId="{1A42CB26-D632-4851-8396-2890CF480492}" type="presOf" srcId="{E4F0E866-946A-43A6-A185-FA27592C8C96}" destId="{ED454512-8A33-4849-8B14-2FE29CB79DA3}" srcOrd="0" destOrd="0" presId="urn:microsoft.com/office/officeart/2005/8/layout/hProcess3"/>
    <dgm:cxn modelId="{B74A4E3A-D3F9-7F4C-8BDD-CFF0EF86466E}" type="presOf" srcId="{808E728B-73C1-074C-806D-A814E9E5DD9D}" destId="{B86DB3B0-B20A-4E67-AB66-FFD0B41B182E}" srcOrd="0" destOrd="2" presId="urn:microsoft.com/office/officeart/2005/8/layout/hProcess3"/>
    <dgm:cxn modelId="{07ECA254-4616-4AC9-A53B-B8E3CC2FD8E2}" type="presOf" srcId="{2619910D-ED70-4C37-92AE-8916D4F282C6}" destId="{B86DB3B0-B20A-4E67-AB66-FFD0B41B182E}" srcOrd="0" destOrd="3" presId="urn:microsoft.com/office/officeart/2005/8/layout/hProcess3"/>
    <dgm:cxn modelId="{0A5BCE6F-4183-4297-9484-FE6AF93C9059}" srcId="{E4F0E866-946A-43A6-A185-FA27592C8C96}" destId="{A38AEF52-B8A0-489B-B5BD-81F0756AFE5A}" srcOrd="4" destOrd="0" parTransId="{FF44D7FB-10E6-44B2-915B-A53930B0417D}" sibTransId="{635A1DFD-7F40-459E-91FD-47BFDE3FC608}"/>
    <dgm:cxn modelId="{4DBA9286-7CD3-4052-AB4B-FD1DA17889C7}" type="presOf" srcId="{32FE2613-F7B9-4A1E-8588-913A8BBE807E}" destId="{B86DB3B0-B20A-4E67-AB66-FFD0B41B182E}" srcOrd="0" destOrd="5" presId="urn:microsoft.com/office/officeart/2005/8/layout/hProcess3"/>
    <dgm:cxn modelId="{8252B9B6-BFAA-47C4-8B81-28A65CF855D9}" type="presOf" srcId="{A38AEF52-B8A0-489B-B5BD-81F0756AFE5A}" destId="{B86DB3B0-B20A-4E67-AB66-FFD0B41B182E}" srcOrd="0" destOrd="4" presId="urn:microsoft.com/office/officeart/2005/8/layout/hProcess3"/>
    <dgm:cxn modelId="{62DCD7B7-04D8-4672-A187-0BE22681D3E8}" srcId="{E4F0E866-946A-43A6-A185-FA27592C8C96}" destId="{32FE2613-F7B9-4A1E-8588-913A8BBE807E}" srcOrd="5" destOrd="0" parTransId="{AE59A062-EC92-401E-BD36-7C9171DE35C0}" sibTransId="{7B272081-4367-448D-8380-1FD99241A3DD}"/>
    <dgm:cxn modelId="{0CDB42D6-041D-7A49-A964-1AF8F6A9BFC8}" srcId="{E4F0E866-946A-43A6-A185-FA27592C8C96}" destId="{580EF470-C4D5-5C4A-AEB2-2DB88CBBBCC8}" srcOrd="0" destOrd="0" parTransId="{36E5BCE5-0292-3543-8A40-4666E28F1A19}" sibTransId="{B5E64E80-D090-4343-900B-85F83E23A512}"/>
    <dgm:cxn modelId="{67A9C9EC-D7FC-496B-A6B7-17068DC7C390}" type="presOf" srcId="{505798D0-56CA-4B84-BC23-CC39102666F3}" destId="{11B69ECC-190B-4060-9E41-FEA01C2B58EF}" srcOrd="0" destOrd="0" presId="urn:microsoft.com/office/officeart/2005/8/layout/hProcess3"/>
    <dgm:cxn modelId="{02C5FAF8-EA84-44DF-B38D-0A49EE08C4CF}" type="presOf" srcId="{62F09BB3-C073-47BF-8A9D-81DE30262B63}" destId="{B86DB3B0-B20A-4E67-AB66-FFD0B41B182E}" srcOrd="0" destOrd="1" presId="urn:microsoft.com/office/officeart/2005/8/layout/hProcess3"/>
    <dgm:cxn modelId="{89F4887F-8941-455A-920C-D7EDE8236629}" type="presParOf" srcId="{11B69ECC-190B-4060-9E41-FEA01C2B58EF}" destId="{4524D3A6-3D3E-40F5-84CA-0AB651F858F0}" srcOrd="0" destOrd="0" presId="urn:microsoft.com/office/officeart/2005/8/layout/hProcess3"/>
    <dgm:cxn modelId="{A8F58AD5-EE21-4D52-8FAB-377F6D85E655}" type="presParOf" srcId="{11B69ECC-190B-4060-9E41-FEA01C2B58EF}" destId="{E2FCE1C1-8E46-4BDA-9F82-D0D423A66B39}" srcOrd="1" destOrd="0" presId="urn:microsoft.com/office/officeart/2005/8/layout/hProcess3"/>
    <dgm:cxn modelId="{7BB0064F-913C-40A3-9E3D-A2CAF87FBE1E}" type="presParOf" srcId="{E2FCE1C1-8E46-4BDA-9F82-D0D423A66B39}" destId="{0CCCE284-B6A0-4A89-B2FF-C89BE1E53CE7}" srcOrd="0" destOrd="0" presId="urn:microsoft.com/office/officeart/2005/8/layout/hProcess3"/>
    <dgm:cxn modelId="{60BF85DE-8E41-439A-8BBF-5AB02B1AB3BC}" type="presParOf" srcId="{E2FCE1C1-8E46-4BDA-9F82-D0D423A66B39}" destId="{F8587A6E-CA84-4AA6-BD91-F0BDBEA07628}" srcOrd="1" destOrd="0" presId="urn:microsoft.com/office/officeart/2005/8/layout/hProcess3"/>
    <dgm:cxn modelId="{3E78FE28-9540-4D1B-B9DA-9EEED52415E9}" type="presParOf" srcId="{F8587A6E-CA84-4AA6-BD91-F0BDBEA07628}" destId="{3F0C12AD-C920-4B42-B8F5-B8AB45E8A7AF}" srcOrd="0" destOrd="0" presId="urn:microsoft.com/office/officeart/2005/8/layout/hProcess3"/>
    <dgm:cxn modelId="{7F25E488-4D14-4C33-A416-26ECC27FDDB1}" type="presParOf" srcId="{F8587A6E-CA84-4AA6-BD91-F0BDBEA07628}" destId="{ED454512-8A33-4849-8B14-2FE29CB79DA3}" srcOrd="1" destOrd="0" presId="urn:microsoft.com/office/officeart/2005/8/layout/hProcess3"/>
    <dgm:cxn modelId="{031B9B5D-4475-479F-95D0-4F1F3B38B4C6}" type="presParOf" srcId="{F8587A6E-CA84-4AA6-BD91-F0BDBEA07628}" destId="{DC0EB203-78E3-4462-810D-F4B52EEE0923}" srcOrd="2" destOrd="0" presId="urn:microsoft.com/office/officeart/2005/8/layout/hProcess3"/>
    <dgm:cxn modelId="{52A35709-0710-4492-A391-E7D59696908F}" type="presParOf" srcId="{F8587A6E-CA84-4AA6-BD91-F0BDBEA07628}" destId="{5430F121-CA61-4E20-8929-D9E1D3BCB99F}" srcOrd="3" destOrd="0" presId="urn:microsoft.com/office/officeart/2005/8/layout/hProcess3"/>
    <dgm:cxn modelId="{5FA99F7B-68CF-4684-8D14-064C4ED7D4CA}" type="presParOf" srcId="{F8587A6E-CA84-4AA6-BD91-F0BDBEA07628}" destId="{B86DB3B0-B20A-4E67-AB66-FFD0B41B182E}" srcOrd="4" destOrd="0" presId="urn:microsoft.com/office/officeart/2005/8/layout/hProcess3"/>
    <dgm:cxn modelId="{CAF18409-898C-481A-A467-5D826F0C2645}" type="presParOf" srcId="{E2FCE1C1-8E46-4BDA-9F82-D0D423A66B39}" destId="{53ECBD33-8DA9-4239-B7AB-ABE797773C19}" srcOrd="2" destOrd="0" presId="urn:microsoft.com/office/officeart/2005/8/layout/hProcess3"/>
    <dgm:cxn modelId="{504F60D9-603C-4A52-9883-96429E0C360B}" type="presParOf" srcId="{E2FCE1C1-8E46-4BDA-9F82-D0D423A66B39}" destId="{68308B67-2FDC-497E-B864-E25703AC7C80}" srcOrd="3" destOrd="0" presId="urn:microsoft.com/office/officeart/2005/8/layout/hProcess3"/>
    <dgm:cxn modelId="{254DFD0F-31AC-47A2-98C5-9447AB51423B}" type="presParOf" srcId="{E2FCE1C1-8E46-4BDA-9F82-D0D423A66B39}" destId="{F2FFE3B1-AE01-4B4C-8699-CC8ABA351BDA}" srcOrd="4" destOrd="0" presId="urn:microsoft.com/office/officeart/2005/8/layout/h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706D2F5-CAC3-49BD-9FF8-F37CC10AF187}" type="doc">
      <dgm:prSet loTypeId="urn:microsoft.com/office/officeart/2005/8/layout/list1" loCatId="list" qsTypeId="urn:microsoft.com/office/officeart/2005/8/quickstyle/3d2" qsCatId="3D" csTypeId="urn:microsoft.com/office/officeart/2005/8/colors/accent1_2" csCatId="accent1" phldr="1"/>
      <dgm:spPr/>
      <dgm:t>
        <a:bodyPr/>
        <a:lstStyle/>
        <a:p>
          <a:endParaRPr lang="fr-FR"/>
        </a:p>
      </dgm:t>
    </dgm:pt>
    <dgm:pt modelId="{8A3ED458-BE55-48FB-B9A9-70FF50A21A06}">
      <dgm:prSet phldrT="[Texte]"/>
      <dgm:spPr/>
      <dgm:t>
        <a:bodyPr/>
        <a:lstStyle/>
        <a:p>
          <a:r>
            <a:rPr lang="fr-FR" b="1" dirty="0">
              <a:latin typeface="Times New Roman" panose="02020603050405020304" pitchFamily="18" charset="0"/>
            </a:rPr>
            <a:t>L’objet des avis est clairement délimité </a:t>
          </a:r>
          <a:endParaRPr lang="fr-FR" dirty="0"/>
        </a:p>
      </dgm:t>
    </dgm:pt>
    <dgm:pt modelId="{9EAA9075-6957-4AA0-BBE8-903A44967E90}" type="parTrans" cxnId="{43A8FD4F-3AD4-48C0-9EF1-032184DA1CF2}">
      <dgm:prSet/>
      <dgm:spPr/>
      <dgm:t>
        <a:bodyPr/>
        <a:lstStyle/>
        <a:p>
          <a:endParaRPr lang="fr-FR"/>
        </a:p>
      </dgm:t>
    </dgm:pt>
    <dgm:pt modelId="{B9E57F0C-9CDD-47A6-BB89-DF3C3F2A49B4}" type="sibTrans" cxnId="{43A8FD4F-3AD4-48C0-9EF1-032184DA1CF2}">
      <dgm:prSet/>
      <dgm:spPr/>
      <dgm:t>
        <a:bodyPr/>
        <a:lstStyle/>
        <a:p>
          <a:endParaRPr lang="fr-FR"/>
        </a:p>
      </dgm:t>
    </dgm:pt>
    <mc:AlternateContent xmlns:mc="http://schemas.openxmlformats.org/markup-compatibility/2006" xmlns:a14="http://schemas.microsoft.com/office/drawing/2010/main">
      <mc:Choice Requires="a14">
        <dgm:pt modelId="{1C1714C5-A5C7-434C-949A-AB754E251159}">
          <dgm:prSet/>
          <dgm:spPr/>
          <dgm:t>
            <a:bodyPr/>
            <a:lstStyle/>
            <a:p>
              <a:pPr algn="just"/>
              <a:r>
                <a:rPr lang="fr-FR" i="1" dirty="0">
                  <a:latin typeface="Times New Roman" panose="02020603050405020304" pitchFamily="18" charset="0"/>
                </a:rPr>
                <a:t>Consultée sur des textes, l’APC s’attache à préciser la finalité de l’avis (</a:t>
              </a:r>
              <a14:m>
                <m:oMath xmlns:m="http://schemas.openxmlformats.org/officeDocument/2006/math">
                  <m:r>
                    <a:rPr lang="fr-FR" i="1" smtClean="0">
                      <a:latin typeface="Cambria Math" panose="02040503050406030204" pitchFamily="18" charset="0"/>
                      <a:ea typeface="Cambria Math" panose="02040503050406030204" pitchFamily="18" charset="0"/>
                    </a:rPr>
                    <m:t>≠</m:t>
                  </m:r>
                </m:oMath>
              </a14:m>
              <a:r>
                <a:rPr lang="fr-FR" i="1" dirty="0">
                  <a:latin typeface="Times New Roman" panose="02020603050405020304" pitchFamily="18" charset="0"/>
                </a:rPr>
                <a:t> contentieux). </a:t>
              </a:r>
              <a:endParaRPr lang="fr-FR" dirty="0"/>
            </a:p>
          </dgm:t>
        </dgm:pt>
      </mc:Choice>
      <mc:Fallback xmlns="">
        <dgm:pt modelId="{1C1714C5-A5C7-434C-949A-AB754E251159}">
          <dgm:prSet/>
          <dgm:spPr/>
          <dgm:t>
            <a:bodyPr/>
            <a:lstStyle/>
            <a:p>
              <a:pPr algn="just"/>
              <a:r>
                <a:rPr lang="fr-FR" i="1" dirty="0">
                  <a:latin typeface="Times New Roman" panose="02020603050405020304" pitchFamily="18" charset="0"/>
                </a:rPr>
                <a:t>Consultée sur des textes, l’APC s’attache à préciser la finalité de l’avis (</a:t>
              </a:r>
              <a:r>
                <a:rPr lang="fr-FR" i="0">
                  <a:latin typeface="Cambria Math" panose="02040503050406030204" pitchFamily="18" charset="0"/>
                  <a:ea typeface="Cambria Math" panose="02040503050406030204" pitchFamily="18" charset="0"/>
                </a:rPr>
                <a:t>≠</a:t>
              </a:r>
              <a:r>
                <a:rPr lang="fr-FR" i="1" dirty="0">
                  <a:latin typeface="Times New Roman" panose="02020603050405020304" pitchFamily="18" charset="0"/>
                </a:rPr>
                <a:t> contentieux). </a:t>
              </a:r>
              <a:endParaRPr lang="fr-FR" dirty="0"/>
            </a:p>
          </dgm:t>
        </dgm:pt>
      </mc:Fallback>
    </mc:AlternateContent>
    <dgm:pt modelId="{B06E0DA5-82D7-42DE-ABA6-D8E5FEE3E5D3}" type="parTrans" cxnId="{CF9F9795-CE04-4724-8D9D-EBBDFA31FB1C}">
      <dgm:prSet/>
      <dgm:spPr/>
      <dgm:t>
        <a:bodyPr/>
        <a:lstStyle/>
        <a:p>
          <a:endParaRPr lang="fr-FR"/>
        </a:p>
      </dgm:t>
    </dgm:pt>
    <dgm:pt modelId="{EFF77C82-19D8-4BCA-92A3-AC05E844780B}" type="sibTrans" cxnId="{CF9F9795-CE04-4724-8D9D-EBBDFA31FB1C}">
      <dgm:prSet/>
      <dgm:spPr/>
      <dgm:t>
        <a:bodyPr/>
        <a:lstStyle/>
        <a:p>
          <a:endParaRPr lang="fr-FR"/>
        </a:p>
      </dgm:t>
    </dgm:pt>
    <dgm:pt modelId="{BEB5B07E-B5D6-4707-8EE5-45F8E0C75ABD}">
      <dgm:prSet/>
      <dgm:spPr/>
      <dgm:t>
        <a:bodyPr/>
        <a:lstStyle/>
        <a:p>
          <a:pPr algn="just"/>
          <a:r>
            <a:rPr lang="fr-FR" i="1" dirty="0">
              <a:latin typeface="Times New Roman" panose="02020603050405020304" pitchFamily="18" charset="0"/>
            </a:rPr>
            <a:t>La concurrence ne constitue pas une fin en soi ; elle est un outil au service de cette efficacité économique</a:t>
          </a:r>
        </a:p>
      </dgm:t>
    </dgm:pt>
    <dgm:pt modelId="{69190E7B-2C8B-478B-A71D-53FC24A06889}" type="parTrans" cxnId="{60C11281-4E3B-4289-94D0-B812C0D97E4E}">
      <dgm:prSet/>
      <dgm:spPr/>
      <dgm:t>
        <a:bodyPr/>
        <a:lstStyle/>
        <a:p>
          <a:endParaRPr lang="fr-FR"/>
        </a:p>
      </dgm:t>
    </dgm:pt>
    <dgm:pt modelId="{42FAECB1-0CA0-4B3C-8517-BAEB2497F343}" type="sibTrans" cxnId="{60C11281-4E3B-4289-94D0-B812C0D97E4E}">
      <dgm:prSet/>
      <dgm:spPr/>
      <dgm:t>
        <a:bodyPr/>
        <a:lstStyle/>
        <a:p>
          <a:endParaRPr lang="fr-FR"/>
        </a:p>
      </dgm:t>
    </dgm:pt>
    <dgm:pt modelId="{AFE3E9AA-A580-4554-91B3-23A9B8E9832B}">
      <dgm:prSet/>
      <dgm:spPr/>
      <dgm:t>
        <a:bodyPr/>
        <a:lstStyle/>
        <a:p>
          <a:pPr algn="just"/>
          <a:r>
            <a:rPr lang="fr-FR" i="1" dirty="0">
              <a:latin typeface="Times New Roman" panose="02020603050405020304" pitchFamily="18" charset="0"/>
            </a:rPr>
            <a:t>Le rôle de l’APC est d’informer les autorités publiques des effets sur la concurrence de l’intervention publique envisagée (par le projet de texte) et leur recommander le cas échéant, les mesures à prendre pour parvenir à concilier les objectifs d’intérêt général poursuivi par le texte et l’efficacité économique. </a:t>
          </a:r>
        </a:p>
      </dgm:t>
    </dgm:pt>
    <dgm:pt modelId="{6A1A26B8-2D90-4E5C-B311-56F8765CF296}" type="parTrans" cxnId="{942614F6-F256-4B7F-A95D-6494AA4E4A2A}">
      <dgm:prSet/>
      <dgm:spPr/>
      <dgm:t>
        <a:bodyPr/>
        <a:lstStyle/>
        <a:p>
          <a:endParaRPr lang="fr-FR"/>
        </a:p>
      </dgm:t>
    </dgm:pt>
    <dgm:pt modelId="{633FB23F-E7B5-4864-B254-42D62937AF51}" type="sibTrans" cxnId="{942614F6-F256-4B7F-A95D-6494AA4E4A2A}">
      <dgm:prSet/>
      <dgm:spPr/>
      <dgm:t>
        <a:bodyPr/>
        <a:lstStyle/>
        <a:p>
          <a:endParaRPr lang="fr-FR"/>
        </a:p>
      </dgm:t>
    </dgm:pt>
    <dgm:pt modelId="{7FD83DA8-7BA7-43DE-95A4-271A1C1BE45D}">
      <dgm:prSet/>
      <dgm:spPr/>
      <dgm:t>
        <a:bodyPr/>
        <a:lstStyle/>
        <a:p>
          <a:pPr algn="just"/>
          <a:r>
            <a:rPr lang="fr-FR" i="1" dirty="0">
              <a:latin typeface="Times New Roman" panose="02020603050405020304" pitchFamily="18" charset="0"/>
            </a:rPr>
            <a:t>Lorsqu’elle est consultée sur des questions de concurrence, tout en répondant aux questions posées, l’APC recommande les évolutions susceptibles d’améliorer le fonctionnement concurrentiel du marché ou du secteur</a:t>
          </a:r>
        </a:p>
      </dgm:t>
    </dgm:pt>
    <dgm:pt modelId="{2B9C28D4-BBBE-422D-B4FF-57DBEA7269C2}" type="parTrans" cxnId="{1CA13BFD-484A-46BD-A184-DAB6B5B4994C}">
      <dgm:prSet/>
      <dgm:spPr/>
      <dgm:t>
        <a:bodyPr/>
        <a:lstStyle/>
        <a:p>
          <a:endParaRPr lang="fr-FR"/>
        </a:p>
      </dgm:t>
    </dgm:pt>
    <dgm:pt modelId="{996F4230-2E3C-4457-BD2F-B383BE727536}" type="sibTrans" cxnId="{1CA13BFD-484A-46BD-A184-DAB6B5B4994C}">
      <dgm:prSet/>
      <dgm:spPr/>
      <dgm:t>
        <a:bodyPr/>
        <a:lstStyle/>
        <a:p>
          <a:endParaRPr lang="fr-FR"/>
        </a:p>
      </dgm:t>
    </dgm:pt>
    <dgm:pt modelId="{22862173-8984-A348-9D09-C7384A88D2D1}">
      <dgm:prSet/>
      <dgm:spPr/>
      <dgm:t>
        <a:bodyPr/>
        <a:lstStyle/>
        <a:p>
          <a:pPr algn="just"/>
          <a:r>
            <a:rPr lang="fr-FR" i="1" dirty="0">
              <a:latin typeface="Times New Roman" panose="02020603050405020304" pitchFamily="18" charset="0"/>
            </a:rPr>
            <a:t>L’Autorité s’efforce d’évaluer dans quelle mesure les dispositions du texte soumis à examen restreignent ou améliorent le fonctionnement concurrentiel du secteur</a:t>
          </a:r>
          <a:endParaRPr lang="fr-FR" dirty="0"/>
        </a:p>
      </dgm:t>
    </dgm:pt>
    <dgm:pt modelId="{557A295F-0C05-ED44-8DD3-F65F9F5EF5C0}" type="parTrans" cxnId="{9D8F761C-1D2F-0344-8F06-C3EC69180913}">
      <dgm:prSet/>
      <dgm:spPr/>
      <dgm:t>
        <a:bodyPr/>
        <a:lstStyle/>
        <a:p>
          <a:endParaRPr lang="fr-FR"/>
        </a:p>
      </dgm:t>
    </dgm:pt>
    <dgm:pt modelId="{615EF147-4BFC-E44E-8F16-55CD74B3434A}" type="sibTrans" cxnId="{9D8F761C-1D2F-0344-8F06-C3EC69180913}">
      <dgm:prSet/>
      <dgm:spPr/>
      <dgm:t>
        <a:bodyPr/>
        <a:lstStyle/>
        <a:p>
          <a:endParaRPr lang="fr-FR"/>
        </a:p>
      </dgm:t>
    </dgm:pt>
    <dgm:pt modelId="{6ACEF78F-4DB8-47E1-A6C5-B52294DAD424}" type="pres">
      <dgm:prSet presAssocID="{5706D2F5-CAC3-49BD-9FF8-F37CC10AF187}" presName="linear" presStyleCnt="0">
        <dgm:presLayoutVars>
          <dgm:dir/>
          <dgm:animLvl val="lvl"/>
          <dgm:resizeHandles val="exact"/>
        </dgm:presLayoutVars>
      </dgm:prSet>
      <dgm:spPr/>
    </dgm:pt>
    <dgm:pt modelId="{D8969FB8-0687-47D7-BBC8-5004FDA4C554}" type="pres">
      <dgm:prSet presAssocID="{8A3ED458-BE55-48FB-B9A9-70FF50A21A06}" presName="parentLin" presStyleCnt="0"/>
      <dgm:spPr/>
    </dgm:pt>
    <dgm:pt modelId="{780389B4-8435-4277-A6C1-5040738D8F39}" type="pres">
      <dgm:prSet presAssocID="{8A3ED458-BE55-48FB-B9A9-70FF50A21A06}" presName="parentLeftMargin" presStyleLbl="node1" presStyleIdx="0" presStyleCnt="1"/>
      <dgm:spPr/>
    </dgm:pt>
    <dgm:pt modelId="{561800A9-CD76-4208-846F-8C2F5095AC9C}" type="pres">
      <dgm:prSet presAssocID="{8A3ED458-BE55-48FB-B9A9-70FF50A21A06}" presName="parentText" presStyleLbl="node1" presStyleIdx="0" presStyleCnt="1">
        <dgm:presLayoutVars>
          <dgm:chMax val="0"/>
          <dgm:bulletEnabled val="1"/>
        </dgm:presLayoutVars>
      </dgm:prSet>
      <dgm:spPr/>
    </dgm:pt>
    <dgm:pt modelId="{DAF29DA2-843D-470D-A30E-450F50D9D241}" type="pres">
      <dgm:prSet presAssocID="{8A3ED458-BE55-48FB-B9A9-70FF50A21A06}" presName="negativeSpace" presStyleCnt="0"/>
      <dgm:spPr/>
    </dgm:pt>
    <dgm:pt modelId="{EC5EEDEA-D641-4E5B-B2C2-BFD5CB6BA39B}" type="pres">
      <dgm:prSet presAssocID="{8A3ED458-BE55-48FB-B9A9-70FF50A21A06}" presName="childText" presStyleLbl="conFgAcc1" presStyleIdx="0" presStyleCnt="1">
        <dgm:presLayoutVars>
          <dgm:bulletEnabled val="1"/>
        </dgm:presLayoutVars>
      </dgm:prSet>
      <dgm:spPr/>
    </dgm:pt>
  </dgm:ptLst>
  <dgm:cxnLst>
    <dgm:cxn modelId="{9D8F761C-1D2F-0344-8F06-C3EC69180913}" srcId="{8A3ED458-BE55-48FB-B9A9-70FF50A21A06}" destId="{22862173-8984-A348-9D09-C7384A88D2D1}" srcOrd="1" destOrd="0" parTransId="{557A295F-0C05-ED44-8DD3-F65F9F5EF5C0}" sibTransId="{615EF147-4BFC-E44E-8F16-55CD74B3434A}"/>
    <dgm:cxn modelId="{43A8FD4F-3AD4-48C0-9EF1-032184DA1CF2}" srcId="{5706D2F5-CAC3-49BD-9FF8-F37CC10AF187}" destId="{8A3ED458-BE55-48FB-B9A9-70FF50A21A06}" srcOrd="0" destOrd="0" parTransId="{9EAA9075-6957-4AA0-BBE8-903A44967E90}" sibTransId="{B9E57F0C-9CDD-47A6-BB89-DF3C3F2A49B4}"/>
    <dgm:cxn modelId="{BD9AD658-BD6E-46D5-B54B-B93BD8AE72AD}" type="presOf" srcId="{AFE3E9AA-A580-4554-91B3-23A9B8E9832B}" destId="{EC5EEDEA-D641-4E5B-B2C2-BFD5CB6BA39B}" srcOrd="0" destOrd="3" presId="urn:microsoft.com/office/officeart/2005/8/layout/list1"/>
    <dgm:cxn modelId="{E011D672-42C3-48EC-983E-56986B9B3AE7}" type="presOf" srcId="{BEB5B07E-B5D6-4707-8EE5-45F8E0C75ABD}" destId="{EC5EEDEA-D641-4E5B-B2C2-BFD5CB6BA39B}" srcOrd="0" destOrd="2" presId="urn:microsoft.com/office/officeart/2005/8/layout/list1"/>
    <dgm:cxn modelId="{60C11281-4E3B-4289-94D0-B812C0D97E4E}" srcId="{8A3ED458-BE55-48FB-B9A9-70FF50A21A06}" destId="{BEB5B07E-B5D6-4707-8EE5-45F8E0C75ABD}" srcOrd="2" destOrd="0" parTransId="{69190E7B-2C8B-478B-A71D-53FC24A06889}" sibTransId="{42FAECB1-0CA0-4B3C-8517-BAEB2497F343}"/>
    <dgm:cxn modelId="{8515D981-96E7-4B11-AA48-8423B480E383}" type="presOf" srcId="{8A3ED458-BE55-48FB-B9A9-70FF50A21A06}" destId="{561800A9-CD76-4208-846F-8C2F5095AC9C}" srcOrd="1" destOrd="0" presId="urn:microsoft.com/office/officeart/2005/8/layout/list1"/>
    <dgm:cxn modelId="{CF9F9795-CE04-4724-8D9D-EBBDFA31FB1C}" srcId="{8A3ED458-BE55-48FB-B9A9-70FF50A21A06}" destId="{1C1714C5-A5C7-434C-949A-AB754E251159}" srcOrd="0" destOrd="0" parTransId="{B06E0DA5-82D7-42DE-ABA6-D8E5FEE3E5D3}" sibTransId="{EFF77C82-19D8-4BCA-92A3-AC05E844780B}"/>
    <dgm:cxn modelId="{C745C796-EC01-BC40-8115-08697B78CEC1}" type="presOf" srcId="{22862173-8984-A348-9D09-C7384A88D2D1}" destId="{EC5EEDEA-D641-4E5B-B2C2-BFD5CB6BA39B}" srcOrd="0" destOrd="1" presId="urn:microsoft.com/office/officeart/2005/8/layout/list1"/>
    <dgm:cxn modelId="{2806C3A4-6139-4471-80E0-B6838DF3ED4F}" type="presOf" srcId="{1C1714C5-A5C7-434C-949A-AB754E251159}" destId="{EC5EEDEA-D641-4E5B-B2C2-BFD5CB6BA39B}" srcOrd="0" destOrd="0" presId="urn:microsoft.com/office/officeart/2005/8/layout/list1"/>
    <dgm:cxn modelId="{E34BD0A6-E204-42A0-8088-31EC3D760A27}" type="presOf" srcId="{8A3ED458-BE55-48FB-B9A9-70FF50A21A06}" destId="{780389B4-8435-4277-A6C1-5040738D8F39}" srcOrd="0" destOrd="0" presId="urn:microsoft.com/office/officeart/2005/8/layout/list1"/>
    <dgm:cxn modelId="{4B5C12B1-087C-448C-B744-4F8235FD9E89}" type="presOf" srcId="{5706D2F5-CAC3-49BD-9FF8-F37CC10AF187}" destId="{6ACEF78F-4DB8-47E1-A6C5-B52294DAD424}" srcOrd="0" destOrd="0" presId="urn:microsoft.com/office/officeart/2005/8/layout/list1"/>
    <dgm:cxn modelId="{BFEE6BE3-C1B8-468C-8AE2-2138A6E0E89E}" type="presOf" srcId="{7FD83DA8-7BA7-43DE-95A4-271A1C1BE45D}" destId="{EC5EEDEA-D641-4E5B-B2C2-BFD5CB6BA39B}" srcOrd="0" destOrd="4" presId="urn:microsoft.com/office/officeart/2005/8/layout/list1"/>
    <dgm:cxn modelId="{942614F6-F256-4B7F-A95D-6494AA4E4A2A}" srcId="{8A3ED458-BE55-48FB-B9A9-70FF50A21A06}" destId="{AFE3E9AA-A580-4554-91B3-23A9B8E9832B}" srcOrd="3" destOrd="0" parTransId="{6A1A26B8-2D90-4E5C-B311-56F8765CF296}" sibTransId="{633FB23F-E7B5-4864-B254-42D62937AF51}"/>
    <dgm:cxn modelId="{1CA13BFD-484A-46BD-A184-DAB6B5B4994C}" srcId="{8A3ED458-BE55-48FB-B9A9-70FF50A21A06}" destId="{7FD83DA8-7BA7-43DE-95A4-271A1C1BE45D}" srcOrd="4" destOrd="0" parTransId="{2B9C28D4-BBBE-422D-B4FF-57DBEA7269C2}" sibTransId="{996F4230-2E3C-4457-BD2F-B383BE727536}"/>
    <dgm:cxn modelId="{44E2D768-6EC1-4E22-8AFC-F96110250A2E}" type="presParOf" srcId="{6ACEF78F-4DB8-47E1-A6C5-B52294DAD424}" destId="{D8969FB8-0687-47D7-BBC8-5004FDA4C554}" srcOrd="0" destOrd="0" presId="urn:microsoft.com/office/officeart/2005/8/layout/list1"/>
    <dgm:cxn modelId="{B3787F8B-09CA-425D-AEAE-59DCC56A1C82}" type="presParOf" srcId="{D8969FB8-0687-47D7-BBC8-5004FDA4C554}" destId="{780389B4-8435-4277-A6C1-5040738D8F39}" srcOrd="0" destOrd="0" presId="urn:microsoft.com/office/officeart/2005/8/layout/list1"/>
    <dgm:cxn modelId="{F94B2DFB-9EBF-4FBA-A097-774F30F2B13A}" type="presParOf" srcId="{D8969FB8-0687-47D7-BBC8-5004FDA4C554}" destId="{561800A9-CD76-4208-846F-8C2F5095AC9C}" srcOrd="1" destOrd="0" presId="urn:microsoft.com/office/officeart/2005/8/layout/list1"/>
    <dgm:cxn modelId="{FA5819B2-1C4E-4D09-9757-A1D37A7EB9B3}" type="presParOf" srcId="{6ACEF78F-4DB8-47E1-A6C5-B52294DAD424}" destId="{DAF29DA2-843D-470D-A30E-450F50D9D241}" srcOrd="1" destOrd="0" presId="urn:microsoft.com/office/officeart/2005/8/layout/list1"/>
    <dgm:cxn modelId="{7C161AFE-E0C9-4728-833F-2072CB98EC8E}" type="presParOf" srcId="{6ACEF78F-4DB8-47E1-A6C5-B52294DAD424}" destId="{EC5EEDEA-D641-4E5B-B2C2-BFD5CB6BA39B}"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706D2F5-CAC3-49BD-9FF8-F37CC10AF187}" type="doc">
      <dgm:prSet loTypeId="urn:microsoft.com/office/officeart/2005/8/layout/list1" loCatId="list" qsTypeId="urn:microsoft.com/office/officeart/2005/8/quickstyle/3d2" qsCatId="3D" csTypeId="urn:microsoft.com/office/officeart/2005/8/colors/accent1_2" csCatId="accent1" phldr="1"/>
      <dgm:spPr/>
      <dgm:t>
        <a:bodyPr/>
        <a:lstStyle/>
        <a:p>
          <a:endParaRPr lang="fr-FR"/>
        </a:p>
      </dgm:t>
    </dgm:pt>
    <dgm:pt modelId="{8A3ED458-BE55-48FB-B9A9-70FF50A21A06}">
      <dgm:prSet phldrT="[Texte]"/>
      <dgm:spPr/>
      <dgm:t>
        <a:bodyPr/>
        <a:lstStyle/>
        <a:p>
          <a:r>
            <a:rPr lang="fr-FR" b="1" dirty="0">
              <a:latin typeface="Times New Roman" panose="02020603050405020304" pitchFamily="18" charset="0"/>
            </a:rPr>
            <a:t>L’objet des avis est clairement délimité </a:t>
          </a:r>
          <a:endParaRPr lang="fr-FR" dirty="0"/>
        </a:p>
      </dgm:t>
    </dgm:pt>
    <dgm:pt modelId="{9EAA9075-6957-4AA0-BBE8-903A44967E90}" type="parTrans" cxnId="{43A8FD4F-3AD4-48C0-9EF1-032184DA1CF2}">
      <dgm:prSet/>
      <dgm:spPr/>
      <dgm:t>
        <a:bodyPr/>
        <a:lstStyle/>
        <a:p>
          <a:endParaRPr lang="fr-FR"/>
        </a:p>
      </dgm:t>
    </dgm:pt>
    <dgm:pt modelId="{B9E57F0C-9CDD-47A6-BB89-DF3C3F2A49B4}" type="sibTrans" cxnId="{43A8FD4F-3AD4-48C0-9EF1-032184DA1CF2}">
      <dgm:prSet/>
      <dgm:spPr/>
      <dgm:t>
        <a:bodyPr/>
        <a:lstStyle/>
        <a:p>
          <a:endParaRPr lang="fr-FR"/>
        </a:p>
      </dgm:t>
    </dgm:pt>
    <dgm:pt modelId="{1C1714C5-A5C7-434C-949A-AB754E251159}">
      <dgm:prSet/>
      <dgm:spPr>
        <a:blipFill>
          <a:blip xmlns:r="http://schemas.openxmlformats.org/officeDocument/2006/relationships" r:embed="rId1"/>
          <a:stretch>
            <a:fillRect/>
          </a:stretch>
        </a:blipFill>
      </dgm:spPr>
      <dgm:t>
        <a:bodyPr/>
        <a:lstStyle/>
        <a:p>
          <a:r>
            <a:rPr lang="fr-FR">
              <a:noFill/>
            </a:rPr>
            <a:t> </a:t>
          </a:r>
        </a:p>
      </dgm:t>
    </dgm:pt>
    <dgm:pt modelId="{B06E0DA5-82D7-42DE-ABA6-D8E5FEE3E5D3}" type="parTrans" cxnId="{CF9F9795-CE04-4724-8D9D-EBBDFA31FB1C}">
      <dgm:prSet/>
      <dgm:spPr/>
      <dgm:t>
        <a:bodyPr/>
        <a:lstStyle/>
        <a:p>
          <a:endParaRPr lang="fr-FR"/>
        </a:p>
      </dgm:t>
    </dgm:pt>
    <dgm:pt modelId="{EFF77C82-19D8-4BCA-92A3-AC05E844780B}" type="sibTrans" cxnId="{CF9F9795-CE04-4724-8D9D-EBBDFA31FB1C}">
      <dgm:prSet/>
      <dgm:spPr/>
      <dgm:t>
        <a:bodyPr/>
        <a:lstStyle/>
        <a:p>
          <a:endParaRPr lang="fr-FR"/>
        </a:p>
      </dgm:t>
    </dgm:pt>
    <dgm:pt modelId="{BEB5B07E-B5D6-4707-8EE5-45F8E0C75ABD}">
      <dgm:prSet/>
      <dgm:spPr/>
      <dgm:t>
        <a:bodyPr/>
        <a:lstStyle/>
        <a:p>
          <a:r>
            <a:rPr lang="fr-FR">
              <a:noFill/>
            </a:rPr>
            <a:t> </a:t>
          </a:r>
        </a:p>
      </dgm:t>
    </dgm:pt>
    <dgm:pt modelId="{69190E7B-2C8B-478B-A71D-53FC24A06889}" type="parTrans" cxnId="{60C11281-4E3B-4289-94D0-B812C0D97E4E}">
      <dgm:prSet/>
      <dgm:spPr/>
      <dgm:t>
        <a:bodyPr/>
        <a:lstStyle/>
        <a:p>
          <a:endParaRPr lang="fr-FR"/>
        </a:p>
      </dgm:t>
    </dgm:pt>
    <dgm:pt modelId="{42FAECB1-0CA0-4B3C-8517-BAEB2497F343}" type="sibTrans" cxnId="{60C11281-4E3B-4289-94D0-B812C0D97E4E}">
      <dgm:prSet/>
      <dgm:spPr/>
      <dgm:t>
        <a:bodyPr/>
        <a:lstStyle/>
        <a:p>
          <a:endParaRPr lang="fr-FR"/>
        </a:p>
      </dgm:t>
    </dgm:pt>
    <dgm:pt modelId="{AFE3E9AA-A580-4554-91B3-23A9B8E9832B}">
      <dgm:prSet/>
      <dgm:spPr/>
      <dgm:t>
        <a:bodyPr/>
        <a:lstStyle/>
        <a:p>
          <a:r>
            <a:rPr lang="fr-FR">
              <a:noFill/>
            </a:rPr>
            <a:t> </a:t>
          </a:r>
        </a:p>
      </dgm:t>
    </dgm:pt>
    <dgm:pt modelId="{6A1A26B8-2D90-4E5C-B311-56F8765CF296}" type="parTrans" cxnId="{942614F6-F256-4B7F-A95D-6494AA4E4A2A}">
      <dgm:prSet/>
      <dgm:spPr/>
      <dgm:t>
        <a:bodyPr/>
        <a:lstStyle/>
        <a:p>
          <a:endParaRPr lang="fr-FR"/>
        </a:p>
      </dgm:t>
    </dgm:pt>
    <dgm:pt modelId="{633FB23F-E7B5-4864-B254-42D62937AF51}" type="sibTrans" cxnId="{942614F6-F256-4B7F-A95D-6494AA4E4A2A}">
      <dgm:prSet/>
      <dgm:spPr/>
      <dgm:t>
        <a:bodyPr/>
        <a:lstStyle/>
        <a:p>
          <a:endParaRPr lang="fr-FR"/>
        </a:p>
      </dgm:t>
    </dgm:pt>
    <dgm:pt modelId="{7FD83DA8-7BA7-43DE-95A4-271A1C1BE45D}">
      <dgm:prSet/>
      <dgm:spPr/>
      <dgm:t>
        <a:bodyPr/>
        <a:lstStyle/>
        <a:p>
          <a:r>
            <a:rPr lang="fr-FR">
              <a:noFill/>
            </a:rPr>
            <a:t> </a:t>
          </a:r>
        </a:p>
      </dgm:t>
    </dgm:pt>
    <dgm:pt modelId="{2B9C28D4-BBBE-422D-B4FF-57DBEA7269C2}" type="parTrans" cxnId="{1CA13BFD-484A-46BD-A184-DAB6B5B4994C}">
      <dgm:prSet/>
      <dgm:spPr/>
      <dgm:t>
        <a:bodyPr/>
        <a:lstStyle/>
        <a:p>
          <a:endParaRPr lang="fr-FR"/>
        </a:p>
      </dgm:t>
    </dgm:pt>
    <dgm:pt modelId="{996F4230-2E3C-4457-BD2F-B383BE727536}" type="sibTrans" cxnId="{1CA13BFD-484A-46BD-A184-DAB6B5B4994C}">
      <dgm:prSet/>
      <dgm:spPr/>
      <dgm:t>
        <a:bodyPr/>
        <a:lstStyle/>
        <a:p>
          <a:endParaRPr lang="fr-FR"/>
        </a:p>
      </dgm:t>
    </dgm:pt>
    <dgm:pt modelId="{22862173-8984-A348-9D09-C7384A88D2D1}">
      <dgm:prSet/>
      <dgm:spPr/>
      <dgm:t>
        <a:bodyPr/>
        <a:lstStyle/>
        <a:p>
          <a:r>
            <a:rPr lang="fr-FR">
              <a:noFill/>
            </a:rPr>
            <a:t> </a:t>
          </a:r>
        </a:p>
      </dgm:t>
    </dgm:pt>
    <dgm:pt modelId="{557A295F-0C05-ED44-8DD3-F65F9F5EF5C0}" type="parTrans" cxnId="{9D8F761C-1D2F-0344-8F06-C3EC69180913}">
      <dgm:prSet/>
      <dgm:spPr/>
      <dgm:t>
        <a:bodyPr/>
        <a:lstStyle/>
        <a:p>
          <a:endParaRPr lang="fr-FR"/>
        </a:p>
      </dgm:t>
    </dgm:pt>
    <dgm:pt modelId="{615EF147-4BFC-E44E-8F16-55CD74B3434A}" type="sibTrans" cxnId="{9D8F761C-1D2F-0344-8F06-C3EC69180913}">
      <dgm:prSet/>
      <dgm:spPr/>
      <dgm:t>
        <a:bodyPr/>
        <a:lstStyle/>
        <a:p>
          <a:endParaRPr lang="fr-FR"/>
        </a:p>
      </dgm:t>
    </dgm:pt>
    <dgm:pt modelId="{6ACEF78F-4DB8-47E1-A6C5-B52294DAD424}" type="pres">
      <dgm:prSet presAssocID="{5706D2F5-CAC3-49BD-9FF8-F37CC10AF187}" presName="linear" presStyleCnt="0">
        <dgm:presLayoutVars>
          <dgm:dir/>
          <dgm:animLvl val="lvl"/>
          <dgm:resizeHandles val="exact"/>
        </dgm:presLayoutVars>
      </dgm:prSet>
      <dgm:spPr/>
    </dgm:pt>
    <dgm:pt modelId="{D8969FB8-0687-47D7-BBC8-5004FDA4C554}" type="pres">
      <dgm:prSet presAssocID="{8A3ED458-BE55-48FB-B9A9-70FF50A21A06}" presName="parentLin" presStyleCnt="0"/>
      <dgm:spPr/>
    </dgm:pt>
    <dgm:pt modelId="{780389B4-8435-4277-A6C1-5040738D8F39}" type="pres">
      <dgm:prSet presAssocID="{8A3ED458-BE55-48FB-B9A9-70FF50A21A06}" presName="parentLeftMargin" presStyleLbl="node1" presStyleIdx="0" presStyleCnt="1"/>
      <dgm:spPr/>
    </dgm:pt>
    <dgm:pt modelId="{561800A9-CD76-4208-846F-8C2F5095AC9C}" type="pres">
      <dgm:prSet presAssocID="{8A3ED458-BE55-48FB-B9A9-70FF50A21A06}" presName="parentText" presStyleLbl="node1" presStyleIdx="0" presStyleCnt="1">
        <dgm:presLayoutVars>
          <dgm:chMax val="0"/>
          <dgm:bulletEnabled val="1"/>
        </dgm:presLayoutVars>
      </dgm:prSet>
      <dgm:spPr/>
    </dgm:pt>
    <dgm:pt modelId="{DAF29DA2-843D-470D-A30E-450F50D9D241}" type="pres">
      <dgm:prSet presAssocID="{8A3ED458-BE55-48FB-B9A9-70FF50A21A06}" presName="negativeSpace" presStyleCnt="0"/>
      <dgm:spPr/>
    </dgm:pt>
    <dgm:pt modelId="{EC5EEDEA-D641-4E5B-B2C2-BFD5CB6BA39B}" type="pres">
      <dgm:prSet presAssocID="{8A3ED458-BE55-48FB-B9A9-70FF50A21A06}" presName="childText" presStyleLbl="conFgAcc1" presStyleIdx="0" presStyleCnt="1">
        <dgm:presLayoutVars>
          <dgm:bulletEnabled val="1"/>
        </dgm:presLayoutVars>
      </dgm:prSet>
      <dgm:spPr/>
    </dgm:pt>
  </dgm:ptLst>
  <dgm:cxnLst>
    <dgm:cxn modelId="{9D8F761C-1D2F-0344-8F06-C3EC69180913}" srcId="{8A3ED458-BE55-48FB-B9A9-70FF50A21A06}" destId="{22862173-8984-A348-9D09-C7384A88D2D1}" srcOrd="1" destOrd="0" parTransId="{557A295F-0C05-ED44-8DD3-F65F9F5EF5C0}" sibTransId="{615EF147-4BFC-E44E-8F16-55CD74B3434A}"/>
    <dgm:cxn modelId="{43A8FD4F-3AD4-48C0-9EF1-032184DA1CF2}" srcId="{5706D2F5-CAC3-49BD-9FF8-F37CC10AF187}" destId="{8A3ED458-BE55-48FB-B9A9-70FF50A21A06}" srcOrd="0" destOrd="0" parTransId="{9EAA9075-6957-4AA0-BBE8-903A44967E90}" sibTransId="{B9E57F0C-9CDD-47A6-BB89-DF3C3F2A49B4}"/>
    <dgm:cxn modelId="{BD9AD658-BD6E-46D5-B54B-B93BD8AE72AD}" type="presOf" srcId="{AFE3E9AA-A580-4554-91B3-23A9B8E9832B}" destId="{EC5EEDEA-D641-4E5B-B2C2-BFD5CB6BA39B}" srcOrd="0" destOrd="3" presId="urn:microsoft.com/office/officeart/2005/8/layout/list1"/>
    <dgm:cxn modelId="{E011D672-42C3-48EC-983E-56986B9B3AE7}" type="presOf" srcId="{BEB5B07E-B5D6-4707-8EE5-45F8E0C75ABD}" destId="{EC5EEDEA-D641-4E5B-B2C2-BFD5CB6BA39B}" srcOrd="0" destOrd="2" presId="urn:microsoft.com/office/officeart/2005/8/layout/list1"/>
    <dgm:cxn modelId="{60C11281-4E3B-4289-94D0-B812C0D97E4E}" srcId="{8A3ED458-BE55-48FB-B9A9-70FF50A21A06}" destId="{BEB5B07E-B5D6-4707-8EE5-45F8E0C75ABD}" srcOrd="2" destOrd="0" parTransId="{69190E7B-2C8B-478B-A71D-53FC24A06889}" sibTransId="{42FAECB1-0CA0-4B3C-8517-BAEB2497F343}"/>
    <dgm:cxn modelId="{8515D981-96E7-4B11-AA48-8423B480E383}" type="presOf" srcId="{8A3ED458-BE55-48FB-B9A9-70FF50A21A06}" destId="{561800A9-CD76-4208-846F-8C2F5095AC9C}" srcOrd="1" destOrd="0" presId="urn:microsoft.com/office/officeart/2005/8/layout/list1"/>
    <dgm:cxn modelId="{CF9F9795-CE04-4724-8D9D-EBBDFA31FB1C}" srcId="{8A3ED458-BE55-48FB-B9A9-70FF50A21A06}" destId="{1C1714C5-A5C7-434C-949A-AB754E251159}" srcOrd="0" destOrd="0" parTransId="{B06E0DA5-82D7-42DE-ABA6-D8E5FEE3E5D3}" sibTransId="{EFF77C82-19D8-4BCA-92A3-AC05E844780B}"/>
    <dgm:cxn modelId="{C745C796-EC01-BC40-8115-08697B78CEC1}" type="presOf" srcId="{22862173-8984-A348-9D09-C7384A88D2D1}" destId="{EC5EEDEA-D641-4E5B-B2C2-BFD5CB6BA39B}" srcOrd="0" destOrd="1" presId="urn:microsoft.com/office/officeart/2005/8/layout/list1"/>
    <dgm:cxn modelId="{2806C3A4-6139-4471-80E0-B6838DF3ED4F}" type="presOf" srcId="{1C1714C5-A5C7-434C-949A-AB754E251159}" destId="{EC5EEDEA-D641-4E5B-B2C2-BFD5CB6BA39B}" srcOrd="0" destOrd="0" presId="urn:microsoft.com/office/officeart/2005/8/layout/list1"/>
    <dgm:cxn modelId="{E34BD0A6-E204-42A0-8088-31EC3D760A27}" type="presOf" srcId="{8A3ED458-BE55-48FB-B9A9-70FF50A21A06}" destId="{780389B4-8435-4277-A6C1-5040738D8F39}" srcOrd="0" destOrd="0" presId="urn:microsoft.com/office/officeart/2005/8/layout/list1"/>
    <dgm:cxn modelId="{4B5C12B1-087C-448C-B744-4F8235FD9E89}" type="presOf" srcId="{5706D2F5-CAC3-49BD-9FF8-F37CC10AF187}" destId="{6ACEF78F-4DB8-47E1-A6C5-B52294DAD424}" srcOrd="0" destOrd="0" presId="urn:microsoft.com/office/officeart/2005/8/layout/list1"/>
    <dgm:cxn modelId="{BFEE6BE3-C1B8-468C-8AE2-2138A6E0E89E}" type="presOf" srcId="{7FD83DA8-7BA7-43DE-95A4-271A1C1BE45D}" destId="{EC5EEDEA-D641-4E5B-B2C2-BFD5CB6BA39B}" srcOrd="0" destOrd="4" presId="urn:microsoft.com/office/officeart/2005/8/layout/list1"/>
    <dgm:cxn modelId="{942614F6-F256-4B7F-A95D-6494AA4E4A2A}" srcId="{8A3ED458-BE55-48FB-B9A9-70FF50A21A06}" destId="{AFE3E9AA-A580-4554-91B3-23A9B8E9832B}" srcOrd="3" destOrd="0" parTransId="{6A1A26B8-2D90-4E5C-B311-56F8765CF296}" sibTransId="{633FB23F-E7B5-4864-B254-42D62937AF51}"/>
    <dgm:cxn modelId="{1CA13BFD-484A-46BD-A184-DAB6B5B4994C}" srcId="{8A3ED458-BE55-48FB-B9A9-70FF50A21A06}" destId="{7FD83DA8-7BA7-43DE-95A4-271A1C1BE45D}" srcOrd="4" destOrd="0" parTransId="{2B9C28D4-BBBE-422D-B4FF-57DBEA7269C2}" sibTransId="{996F4230-2E3C-4457-BD2F-B383BE727536}"/>
    <dgm:cxn modelId="{44E2D768-6EC1-4E22-8AFC-F96110250A2E}" type="presParOf" srcId="{6ACEF78F-4DB8-47E1-A6C5-B52294DAD424}" destId="{D8969FB8-0687-47D7-BBC8-5004FDA4C554}" srcOrd="0" destOrd="0" presId="urn:microsoft.com/office/officeart/2005/8/layout/list1"/>
    <dgm:cxn modelId="{B3787F8B-09CA-425D-AEAE-59DCC56A1C82}" type="presParOf" srcId="{D8969FB8-0687-47D7-BBC8-5004FDA4C554}" destId="{780389B4-8435-4277-A6C1-5040738D8F39}" srcOrd="0" destOrd="0" presId="urn:microsoft.com/office/officeart/2005/8/layout/list1"/>
    <dgm:cxn modelId="{F94B2DFB-9EBF-4FBA-A097-774F30F2B13A}" type="presParOf" srcId="{D8969FB8-0687-47D7-BBC8-5004FDA4C554}" destId="{561800A9-CD76-4208-846F-8C2F5095AC9C}" srcOrd="1" destOrd="0" presId="urn:microsoft.com/office/officeart/2005/8/layout/list1"/>
    <dgm:cxn modelId="{FA5819B2-1C4E-4D09-9757-A1D37A7EB9B3}" type="presParOf" srcId="{6ACEF78F-4DB8-47E1-A6C5-B52294DAD424}" destId="{DAF29DA2-843D-470D-A30E-450F50D9D241}" srcOrd="1" destOrd="0" presId="urn:microsoft.com/office/officeart/2005/8/layout/list1"/>
    <dgm:cxn modelId="{7C161AFE-E0C9-4728-833F-2072CB98EC8E}" type="presParOf" srcId="{6ACEF78F-4DB8-47E1-A6C5-B52294DAD424}" destId="{EC5EEDEA-D641-4E5B-B2C2-BFD5CB6BA39B}"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B5F4B9B-B0B3-4522-8CCA-AD506247A9C5}" type="doc">
      <dgm:prSet loTypeId="urn:microsoft.com/office/officeart/2005/8/layout/hierarchy2" loCatId="hierarchy" qsTypeId="urn:microsoft.com/office/officeart/2005/8/quickstyle/simple3" qsCatId="simple" csTypeId="urn:microsoft.com/office/officeart/2005/8/colors/accent1_2" csCatId="accent1" phldr="1"/>
      <dgm:spPr/>
      <dgm:t>
        <a:bodyPr/>
        <a:lstStyle/>
        <a:p>
          <a:endParaRPr lang="fr-FR"/>
        </a:p>
      </dgm:t>
    </dgm:pt>
    <dgm:pt modelId="{94DE89E5-24F6-4C59-B500-FF599A0CBD3E}">
      <dgm:prSet phldrT="[Texte]"/>
      <dgm:spPr/>
      <dgm:t>
        <a:bodyPr/>
        <a:lstStyle/>
        <a:p>
          <a:r>
            <a:rPr lang="fr-FR" b="1">
              <a:latin typeface="Times New Roman" panose="02020603050405020304" pitchFamily="18" charset="0"/>
            </a:rPr>
            <a:t>Les types de saisine </a:t>
          </a:r>
          <a:endParaRPr lang="fr-FR" dirty="0"/>
        </a:p>
      </dgm:t>
    </dgm:pt>
    <dgm:pt modelId="{DB02EBC7-A08B-42A3-92C1-8373710B1A8C}" type="parTrans" cxnId="{00B2401D-A409-43F2-8A16-B7BFDCD5059E}">
      <dgm:prSet/>
      <dgm:spPr/>
      <dgm:t>
        <a:bodyPr/>
        <a:lstStyle/>
        <a:p>
          <a:endParaRPr lang="fr-FR"/>
        </a:p>
      </dgm:t>
    </dgm:pt>
    <dgm:pt modelId="{FD6D9375-5483-42DB-AA78-55584DDC9F5F}" type="sibTrans" cxnId="{00B2401D-A409-43F2-8A16-B7BFDCD5059E}">
      <dgm:prSet/>
      <dgm:spPr/>
      <dgm:t>
        <a:bodyPr/>
        <a:lstStyle/>
        <a:p>
          <a:endParaRPr lang="fr-FR"/>
        </a:p>
      </dgm:t>
    </dgm:pt>
    <dgm:pt modelId="{AE1E173B-88E5-49A6-B767-E0EFC649A7F9}">
      <dgm:prSet phldrT="[Texte]"/>
      <dgm:spPr/>
      <dgm:t>
        <a:bodyPr/>
        <a:lstStyle/>
        <a:p>
          <a:r>
            <a:rPr lang="fr-FR" b="1">
              <a:latin typeface="Times New Roman" panose="02020603050405020304" pitchFamily="18" charset="0"/>
            </a:rPr>
            <a:t>Saisine à titre facultatif  : </a:t>
          </a:r>
          <a:r>
            <a:rPr lang="fr-FR">
              <a:latin typeface="Times New Roman" panose="02020603050405020304" pitchFamily="18" charset="0"/>
            </a:rPr>
            <a:t>dans les faits, c’est le président de la Polynésie française qui dispose de cette prérogative et qui l’utilise.</a:t>
          </a:r>
          <a:endParaRPr lang="fr-FR" dirty="0"/>
        </a:p>
      </dgm:t>
    </dgm:pt>
    <dgm:pt modelId="{107B9141-C2CE-4C71-A5E7-4C4C207BDC6F}" type="parTrans" cxnId="{D74D9DD3-5E20-4EAB-A55C-83CF66800EC8}">
      <dgm:prSet/>
      <dgm:spPr/>
      <dgm:t>
        <a:bodyPr/>
        <a:lstStyle/>
        <a:p>
          <a:endParaRPr lang="fr-FR"/>
        </a:p>
      </dgm:t>
    </dgm:pt>
    <dgm:pt modelId="{1192D722-237F-47A2-AF34-CA1B7E6E3AAD}" type="sibTrans" cxnId="{D74D9DD3-5E20-4EAB-A55C-83CF66800EC8}">
      <dgm:prSet/>
      <dgm:spPr/>
      <dgm:t>
        <a:bodyPr/>
        <a:lstStyle/>
        <a:p>
          <a:endParaRPr lang="fr-FR"/>
        </a:p>
      </dgm:t>
    </dgm:pt>
    <dgm:pt modelId="{6CF78B1D-426E-422F-9627-61C92DA7D8EB}">
      <dgm:prSet phldrT="[Texte]"/>
      <dgm:spPr/>
      <dgm:t>
        <a:bodyPr/>
        <a:lstStyle/>
        <a:p>
          <a:r>
            <a:rPr lang="fr-FR" b="1" dirty="0">
              <a:latin typeface="Times New Roman" panose="02020603050405020304" pitchFamily="18" charset="0"/>
            </a:rPr>
            <a:t>Saisine à titre obligatoire </a:t>
          </a:r>
          <a:r>
            <a:rPr lang="fr-FR" dirty="0">
              <a:latin typeface="Times New Roman" panose="02020603050405020304" pitchFamily="18" charset="0"/>
            </a:rPr>
            <a:t>: si régime nouveau entraînant des restrictions, des droits exclusifs ou des pratiques uniformes.</a:t>
          </a:r>
          <a:endParaRPr lang="fr-FR" dirty="0"/>
        </a:p>
      </dgm:t>
    </dgm:pt>
    <dgm:pt modelId="{414A9C09-6D94-4C36-92CD-D3D5BDB67F64}" type="parTrans" cxnId="{2775BDEA-2475-40FB-83C1-8C6692F03451}">
      <dgm:prSet/>
      <dgm:spPr/>
      <dgm:t>
        <a:bodyPr/>
        <a:lstStyle/>
        <a:p>
          <a:endParaRPr lang="fr-FR"/>
        </a:p>
      </dgm:t>
    </dgm:pt>
    <dgm:pt modelId="{CD915A55-937B-4AC6-AC84-C6AA5B330A75}" type="sibTrans" cxnId="{2775BDEA-2475-40FB-83C1-8C6692F03451}">
      <dgm:prSet/>
      <dgm:spPr/>
      <dgm:t>
        <a:bodyPr/>
        <a:lstStyle/>
        <a:p>
          <a:endParaRPr lang="fr-FR"/>
        </a:p>
      </dgm:t>
    </dgm:pt>
    <dgm:pt modelId="{A3432711-227F-44B3-87F3-63B7AC4F542D}" type="pres">
      <dgm:prSet presAssocID="{CB5F4B9B-B0B3-4522-8CCA-AD506247A9C5}" presName="diagram" presStyleCnt="0">
        <dgm:presLayoutVars>
          <dgm:chPref val="1"/>
          <dgm:dir/>
          <dgm:animOne val="branch"/>
          <dgm:animLvl val="lvl"/>
          <dgm:resizeHandles val="exact"/>
        </dgm:presLayoutVars>
      </dgm:prSet>
      <dgm:spPr/>
    </dgm:pt>
    <dgm:pt modelId="{9CB888CE-3DE0-48A4-97E9-E82D14B2B47A}" type="pres">
      <dgm:prSet presAssocID="{94DE89E5-24F6-4C59-B500-FF599A0CBD3E}" presName="root1" presStyleCnt="0"/>
      <dgm:spPr/>
    </dgm:pt>
    <dgm:pt modelId="{F5C37CBC-95E9-4FF3-B4AA-983BD4156431}" type="pres">
      <dgm:prSet presAssocID="{94DE89E5-24F6-4C59-B500-FF599A0CBD3E}" presName="LevelOneTextNode" presStyleLbl="node0" presStyleIdx="0" presStyleCnt="1">
        <dgm:presLayoutVars>
          <dgm:chPref val="3"/>
        </dgm:presLayoutVars>
      </dgm:prSet>
      <dgm:spPr/>
    </dgm:pt>
    <dgm:pt modelId="{255FDEED-7918-4729-9764-5269683E916D}" type="pres">
      <dgm:prSet presAssocID="{94DE89E5-24F6-4C59-B500-FF599A0CBD3E}" presName="level2hierChild" presStyleCnt="0"/>
      <dgm:spPr/>
    </dgm:pt>
    <dgm:pt modelId="{BA1A6D6D-1334-49D9-9A9D-564AA0FBAD8C}" type="pres">
      <dgm:prSet presAssocID="{107B9141-C2CE-4C71-A5E7-4C4C207BDC6F}" presName="conn2-1" presStyleLbl="parChTrans1D2" presStyleIdx="0" presStyleCnt="2"/>
      <dgm:spPr/>
    </dgm:pt>
    <dgm:pt modelId="{A188968F-453C-430B-9E3D-D82435436292}" type="pres">
      <dgm:prSet presAssocID="{107B9141-C2CE-4C71-A5E7-4C4C207BDC6F}" presName="connTx" presStyleLbl="parChTrans1D2" presStyleIdx="0" presStyleCnt="2"/>
      <dgm:spPr/>
    </dgm:pt>
    <dgm:pt modelId="{BD6E836A-3298-41CB-8EC4-2E06DC89A451}" type="pres">
      <dgm:prSet presAssocID="{AE1E173B-88E5-49A6-B767-E0EFC649A7F9}" presName="root2" presStyleCnt="0"/>
      <dgm:spPr/>
    </dgm:pt>
    <dgm:pt modelId="{AE0F2955-6387-4460-B98C-581693227AD5}" type="pres">
      <dgm:prSet presAssocID="{AE1E173B-88E5-49A6-B767-E0EFC649A7F9}" presName="LevelTwoTextNode" presStyleLbl="node2" presStyleIdx="0" presStyleCnt="2">
        <dgm:presLayoutVars>
          <dgm:chPref val="3"/>
        </dgm:presLayoutVars>
      </dgm:prSet>
      <dgm:spPr/>
    </dgm:pt>
    <dgm:pt modelId="{B60DD277-69E1-4DEA-B4CC-7C959A97B6A8}" type="pres">
      <dgm:prSet presAssocID="{AE1E173B-88E5-49A6-B767-E0EFC649A7F9}" presName="level3hierChild" presStyleCnt="0"/>
      <dgm:spPr/>
    </dgm:pt>
    <dgm:pt modelId="{1AF169DD-F9AE-4095-9ADA-8069F091623F}" type="pres">
      <dgm:prSet presAssocID="{414A9C09-6D94-4C36-92CD-D3D5BDB67F64}" presName="conn2-1" presStyleLbl="parChTrans1D2" presStyleIdx="1" presStyleCnt="2"/>
      <dgm:spPr/>
    </dgm:pt>
    <dgm:pt modelId="{F3F9FDAF-3088-4456-B457-185D50DF6BD5}" type="pres">
      <dgm:prSet presAssocID="{414A9C09-6D94-4C36-92CD-D3D5BDB67F64}" presName="connTx" presStyleLbl="parChTrans1D2" presStyleIdx="1" presStyleCnt="2"/>
      <dgm:spPr/>
    </dgm:pt>
    <dgm:pt modelId="{50A25C3C-58EC-4EE4-9EF3-95E3E49CB465}" type="pres">
      <dgm:prSet presAssocID="{6CF78B1D-426E-422F-9627-61C92DA7D8EB}" presName="root2" presStyleCnt="0"/>
      <dgm:spPr/>
    </dgm:pt>
    <dgm:pt modelId="{C1BB38CD-EED6-4683-AEAB-57F91C9FC5C3}" type="pres">
      <dgm:prSet presAssocID="{6CF78B1D-426E-422F-9627-61C92DA7D8EB}" presName="LevelTwoTextNode" presStyleLbl="node2" presStyleIdx="1" presStyleCnt="2">
        <dgm:presLayoutVars>
          <dgm:chPref val="3"/>
        </dgm:presLayoutVars>
      </dgm:prSet>
      <dgm:spPr/>
    </dgm:pt>
    <dgm:pt modelId="{21529380-E563-4076-B082-4A6F1FF34EFA}" type="pres">
      <dgm:prSet presAssocID="{6CF78B1D-426E-422F-9627-61C92DA7D8EB}" presName="level3hierChild" presStyleCnt="0"/>
      <dgm:spPr/>
    </dgm:pt>
  </dgm:ptLst>
  <dgm:cxnLst>
    <dgm:cxn modelId="{FE169518-8974-404C-A089-2975C519BCC4}" type="presOf" srcId="{6CF78B1D-426E-422F-9627-61C92DA7D8EB}" destId="{C1BB38CD-EED6-4683-AEAB-57F91C9FC5C3}" srcOrd="0" destOrd="0" presId="urn:microsoft.com/office/officeart/2005/8/layout/hierarchy2"/>
    <dgm:cxn modelId="{EB6DD91C-C22E-483B-B8FB-5C290DBFDFE2}" type="presOf" srcId="{414A9C09-6D94-4C36-92CD-D3D5BDB67F64}" destId="{1AF169DD-F9AE-4095-9ADA-8069F091623F}" srcOrd="0" destOrd="0" presId="urn:microsoft.com/office/officeart/2005/8/layout/hierarchy2"/>
    <dgm:cxn modelId="{00B2401D-A409-43F2-8A16-B7BFDCD5059E}" srcId="{CB5F4B9B-B0B3-4522-8CCA-AD506247A9C5}" destId="{94DE89E5-24F6-4C59-B500-FF599A0CBD3E}" srcOrd="0" destOrd="0" parTransId="{DB02EBC7-A08B-42A3-92C1-8373710B1A8C}" sibTransId="{FD6D9375-5483-42DB-AA78-55584DDC9F5F}"/>
    <dgm:cxn modelId="{FC445322-355F-48B1-B737-DEFD34A51E63}" type="presOf" srcId="{414A9C09-6D94-4C36-92CD-D3D5BDB67F64}" destId="{F3F9FDAF-3088-4456-B457-185D50DF6BD5}" srcOrd="1" destOrd="0" presId="urn:microsoft.com/office/officeart/2005/8/layout/hierarchy2"/>
    <dgm:cxn modelId="{8E942E33-0BBB-4BFB-9B37-2A89E1EAE810}" type="presOf" srcId="{107B9141-C2CE-4C71-A5E7-4C4C207BDC6F}" destId="{A188968F-453C-430B-9E3D-D82435436292}" srcOrd="1" destOrd="0" presId="urn:microsoft.com/office/officeart/2005/8/layout/hierarchy2"/>
    <dgm:cxn modelId="{C1340739-2073-4A45-8B66-158D4EC598F5}" type="presOf" srcId="{CB5F4B9B-B0B3-4522-8CCA-AD506247A9C5}" destId="{A3432711-227F-44B3-87F3-63B7AC4F542D}" srcOrd="0" destOrd="0" presId="urn:microsoft.com/office/officeart/2005/8/layout/hierarchy2"/>
    <dgm:cxn modelId="{D9516055-D958-49A1-BC9F-C3A62E1221B6}" type="presOf" srcId="{94DE89E5-24F6-4C59-B500-FF599A0CBD3E}" destId="{F5C37CBC-95E9-4FF3-B4AA-983BD4156431}" srcOrd="0" destOrd="0" presId="urn:microsoft.com/office/officeart/2005/8/layout/hierarchy2"/>
    <dgm:cxn modelId="{D9B14BA2-C767-4A53-AACE-71861AD8ACA2}" type="presOf" srcId="{107B9141-C2CE-4C71-A5E7-4C4C207BDC6F}" destId="{BA1A6D6D-1334-49D9-9A9D-564AA0FBAD8C}" srcOrd="0" destOrd="0" presId="urn:microsoft.com/office/officeart/2005/8/layout/hierarchy2"/>
    <dgm:cxn modelId="{D74D9DD3-5E20-4EAB-A55C-83CF66800EC8}" srcId="{94DE89E5-24F6-4C59-B500-FF599A0CBD3E}" destId="{AE1E173B-88E5-49A6-B767-E0EFC649A7F9}" srcOrd="0" destOrd="0" parTransId="{107B9141-C2CE-4C71-A5E7-4C4C207BDC6F}" sibTransId="{1192D722-237F-47A2-AF34-CA1B7E6E3AAD}"/>
    <dgm:cxn modelId="{2775BDEA-2475-40FB-83C1-8C6692F03451}" srcId="{94DE89E5-24F6-4C59-B500-FF599A0CBD3E}" destId="{6CF78B1D-426E-422F-9627-61C92DA7D8EB}" srcOrd="1" destOrd="0" parTransId="{414A9C09-6D94-4C36-92CD-D3D5BDB67F64}" sibTransId="{CD915A55-937B-4AC6-AC84-C6AA5B330A75}"/>
    <dgm:cxn modelId="{B80381F2-A1EE-4558-BE8E-115694D877E8}" type="presOf" srcId="{AE1E173B-88E5-49A6-B767-E0EFC649A7F9}" destId="{AE0F2955-6387-4460-B98C-581693227AD5}" srcOrd="0" destOrd="0" presId="urn:microsoft.com/office/officeart/2005/8/layout/hierarchy2"/>
    <dgm:cxn modelId="{89B753D5-C7E5-4FD3-B2DB-9CAD3FC2E829}" type="presParOf" srcId="{A3432711-227F-44B3-87F3-63B7AC4F542D}" destId="{9CB888CE-3DE0-48A4-97E9-E82D14B2B47A}" srcOrd="0" destOrd="0" presId="urn:microsoft.com/office/officeart/2005/8/layout/hierarchy2"/>
    <dgm:cxn modelId="{32EFF706-FBC9-435A-A825-4C78BC0146E6}" type="presParOf" srcId="{9CB888CE-3DE0-48A4-97E9-E82D14B2B47A}" destId="{F5C37CBC-95E9-4FF3-B4AA-983BD4156431}" srcOrd="0" destOrd="0" presId="urn:microsoft.com/office/officeart/2005/8/layout/hierarchy2"/>
    <dgm:cxn modelId="{4AFD0676-5F36-4235-8F25-50441C9B89EA}" type="presParOf" srcId="{9CB888CE-3DE0-48A4-97E9-E82D14B2B47A}" destId="{255FDEED-7918-4729-9764-5269683E916D}" srcOrd="1" destOrd="0" presId="urn:microsoft.com/office/officeart/2005/8/layout/hierarchy2"/>
    <dgm:cxn modelId="{3FBEEC33-78B4-4177-ADEA-374AD76D7531}" type="presParOf" srcId="{255FDEED-7918-4729-9764-5269683E916D}" destId="{BA1A6D6D-1334-49D9-9A9D-564AA0FBAD8C}" srcOrd="0" destOrd="0" presId="urn:microsoft.com/office/officeart/2005/8/layout/hierarchy2"/>
    <dgm:cxn modelId="{7951A6EA-628A-4D1D-995A-F323CEFD34B7}" type="presParOf" srcId="{BA1A6D6D-1334-49D9-9A9D-564AA0FBAD8C}" destId="{A188968F-453C-430B-9E3D-D82435436292}" srcOrd="0" destOrd="0" presId="urn:microsoft.com/office/officeart/2005/8/layout/hierarchy2"/>
    <dgm:cxn modelId="{F14A9D54-9DE0-470B-9A04-FAE048423D07}" type="presParOf" srcId="{255FDEED-7918-4729-9764-5269683E916D}" destId="{BD6E836A-3298-41CB-8EC4-2E06DC89A451}" srcOrd="1" destOrd="0" presId="urn:microsoft.com/office/officeart/2005/8/layout/hierarchy2"/>
    <dgm:cxn modelId="{143C0EAC-5970-4490-A9C4-322827DCF4AF}" type="presParOf" srcId="{BD6E836A-3298-41CB-8EC4-2E06DC89A451}" destId="{AE0F2955-6387-4460-B98C-581693227AD5}" srcOrd="0" destOrd="0" presId="urn:microsoft.com/office/officeart/2005/8/layout/hierarchy2"/>
    <dgm:cxn modelId="{80F7BD26-40F4-4376-BF9C-D0A579267B4F}" type="presParOf" srcId="{BD6E836A-3298-41CB-8EC4-2E06DC89A451}" destId="{B60DD277-69E1-4DEA-B4CC-7C959A97B6A8}" srcOrd="1" destOrd="0" presId="urn:microsoft.com/office/officeart/2005/8/layout/hierarchy2"/>
    <dgm:cxn modelId="{9F045E89-945D-4F2C-9FCA-28FE93969FF2}" type="presParOf" srcId="{255FDEED-7918-4729-9764-5269683E916D}" destId="{1AF169DD-F9AE-4095-9ADA-8069F091623F}" srcOrd="2" destOrd="0" presId="urn:microsoft.com/office/officeart/2005/8/layout/hierarchy2"/>
    <dgm:cxn modelId="{BF6C44EB-2CEF-4CEC-924A-1A3221E109AA}" type="presParOf" srcId="{1AF169DD-F9AE-4095-9ADA-8069F091623F}" destId="{F3F9FDAF-3088-4456-B457-185D50DF6BD5}" srcOrd="0" destOrd="0" presId="urn:microsoft.com/office/officeart/2005/8/layout/hierarchy2"/>
    <dgm:cxn modelId="{71534163-E5E6-4A32-BB51-CB3FD901710F}" type="presParOf" srcId="{255FDEED-7918-4729-9764-5269683E916D}" destId="{50A25C3C-58EC-4EE4-9EF3-95E3E49CB465}" srcOrd="3" destOrd="0" presId="urn:microsoft.com/office/officeart/2005/8/layout/hierarchy2"/>
    <dgm:cxn modelId="{6FA7CEAB-6366-456C-9660-356493412464}" type="presParOf" srcId="{50A25C3C-58EC-4EE4-9EF3-95E3E49CB465}" destId="{C1BB38CD-EED6-4683-AEAB-57F91C9FC5C3}" srcOrd="0" destOrd="0" presId="urn:microsoft.com/office/officeart/2005/8/layout/hierarchy2"/>
    <dgm:cxn modelId="{B58986C7-867B-4FA8-8A3D-1CA84BC4AAC6}" type="presParOf" srcId="{50A25C3C-58EC-4EE4-9EF3-95E3E49CB465}" destId="{21529380-E563-4076-B082-4A6F1FF34EFA}"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C268016-6AEF-4F61-92F2-93431372091C}"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fr-FR"/>
        </a:p>
      </dgm:t>
    </dgm:pt>
    <dgm:pt modelId="{5D6AAC99-BCC7-4F07-9DA5-36C02B52CDFA}">
      <dgm:prSet phldrT="[Texte]"/>
      <dgm:spPr/>
      <dgm:t>
        <a:bodyPr/>
        <a:lstStyle/>
        <a:p>
          <a:r>
            <a:rPr lang="fr-FR" dirty="0">
              <a:hlinkClick xmlns:r="http://schemas.openxmlformats.org/officeDocument/2006/relationships" r:id="rId1"/>
            </a:rPr>
            <a:t>https://www.autorite-concurrence.pf/</a:t>
          </a:r>
          <a:endParaRPr lang="fr-FR" dirty="0"/>
        </a:p>
        <a:p>
          <a:r>
            <a:rPr lang="fr-FR" dirty="0"/>
            <a:t>Site internet</a:t>
          </a:r>
        </a:p>
      </dgm:t>
    </dgm:pt>
    <dgm:pt modelId="{DD849726-2055-43FD-9519-72322E0A90B7}" type="parTrans" cxnId="{1419CC27-B3B9-42F2-8FED-8EFD516D253D}">
      <dgm:prSet/>
      <dgm:spPr/>
      <dgm:t>
        <a:bodyPr/>
        <a:lstStyle/>
        <a:p>
          <a:endParaRPr lang="fr-FR"/>
        </a:p>
      </dgm:t>
    </dgm:pt>
    <dgm:pt modelId="{6EBDA610-AC3E-4C3C-89A8-7CC82396C5F8}" type="sibTrans" cxnId="{1419CC27-B3B9-42F2-8FED-8EFD516D253D}">
      <dgm:prSet/>
      <dgm:spPr/>
      <dgm:t>
        <a:bodyPr/>
        <a:lstStyle/>
        <a:p>
          <a:endParaRPr lang="fr-FR"/>
        </a:p>
      </dgm:t>
    </dgm:pt>
    <dgm:pt modelId="{3D3636DD-81B1-41A7-AC32-EFD3AF370F1D}">
      <dgm:prSet phldrT="[Texte]"/>
      <dgm:spPr/>
      <dgm:t>
        <a:bodyPr/>
        <a:lstStyle/>
        <a:p>
          <a:r>
            <a:rPr lang="fr-FR" dirty="0">
              <a:hlinkClick xmlns:r="http://schemas.openxmlformats.org/officeDocument/2006/relationships" r:id="rId2"/>
            </a:rPr>
            <a:t>https://www.facebook.com/APC689/</a:t>
          </a:r>
          <a:endParaRPr lang="fr-FR" dirty="0"/>
        </a:p>
        <a:p>
          <a:r>
            <a:rPr lang="fr-FR" dirty="0"/>
            <a:t>Facebook</a:t>
          </a:r>
        </a:p>
      </dgm:t>
    </dgm:pt>
    <dgm:pt modelId="{590F54F4-F5B8-43E8-8467-B6CC3A1A4429}" type="parTrans" cxnId="{D4C4E36F-0367-48C9-9B61-8CC3FBE8CF79}">
      <dgm:prSet/>
      <dgm:spPr/>
      <dgm:t>
        <a:bodyPr/>
        <a:lstStyle/>
        <a:p>
          <a:endParaRPr lang="fr-FR"/>
        </a:p>
      </dgm:t>
    </dgm:pt>
    <dgm:pt modelId="{F2185E7E-3E88-4BC5-BB1B-84D25C9F52C5}" type="sibTrans" cxnId="{D4C4E36F-0367-48C9-9B61-8CC3FBE8CF79}">
      <dgm:prSet/>
      <dgm:spPr/>
      <dgm:t>
        <a:bodyPr/>
        <a:lstStyle/>
        <a:p>
          <a:endParaRPr lang="fr-FR"/>
        </a:p>
      </dgm:t>
    </dgm:pt>
    <dgm:pt modelId="{5F2AF829-484F-4278-A026-4126F34BCF89}">
      <dgm:prSet phldrT="[Texte]"/>
      <dgm:spPr/>
      <dgm:t>
        <a:bodyPr/>
        <a:lstStyle/>
        <a:p>
          <a:r>
            <a:rPr lang="fr-FR" dirty="0">
              <a:hlinkClick xmlns:r="http://schemas.openxmlformats.org/officeDocument/2006/relationships" r:id="rId3"/>
            </a:rPr>
            <a:t>https://twitter.com/APC689</a:t>
          </a:r>
          <a:endParaRPr lang="fr-FR" dirty="0"/>
        </a:p>
        <a:p>
          <a:r>
            <a:rPr lang="fr-FR" dirty="0"/>
            <a:t>Twitter</a:t>
          </a:r>
        </a:p>
      </dgm:t>
    </dgm:pt>
    <dgm:pt modelId="{A36D6218-FE4D-406A-8372-1F1EBDE976A2}" type="parTrans" cxnId="{7EDF8B2C-04CE-4892-BCC0-6E70A918F1A5}">
      <dgm:prSet/>
      <dgm:spPr/>
      <dgm:t>
        <a:bodyPr/>
        <a:lstStyle/>
        <a:p>
          <a:endParaRPr lang="fr-FR"/>
        </a:p>
      </dgm:t>
    </dgm:pt>
    <dgm:pt modelId="{18BDE6D9-41B1-4557-902B-601BD0793F4D}" type="sibTrans" cxnId="{7EDF8B2C-04CE-4892-BCC0-6E70A918F1A5}">
      <dgm:prSet/>
      <dgm:spPr/>
      <dgm:t>
        <a:bodyPr/>
        <a:lstStyle/>
        <a:p>
          <a:endParaRPr lang="fr-FR"/>
        </a:p>
      </dgm:t>
    </dgm:pt>
    <dgm:pt modelId="{7DB1E81D-A41C-4CAD-B4D8-8C0B5391F763}">
      <dgm:prSet/>
      <dgm:spPr/>
      <dgm:t>
        <a:bodyPr/>
        <a:lstStyle/>
        <a:p>
          <a:r>
            <a:rPr lang="fr-FR" dirty="0">
              <a:hlinkClick xmlns:r="http://schemas.openxmlformats.org/officeDocument/2006/relationships" r:id="rId4"/>
            </a:rPr>
            <a:t>https://www.linkedin.com/company/apc689/</a:t>
          </a:r>
          <a:endParaRPr lang="fr-FR" dirty="0"/>
        </a:p>
        <a:p>
          <a:r>
            <a:rPr lang="fr-FR" dirty="0" err="1"/>
            <a:t>Linkedin</a:t>
          </a:r>
          <a:endParaRPr lang="fr-FR" dirty="0"/>
        </a:p>
        <a:p>
          <a:endParaRPr lang="fr-FR" dirty="0"/>
        </a:p>
      </dgm:t>
    </dgm:pt>
    <dgm:pt modelId="{DCBD4840-A87D-4AF3-8D80-5FBB5B4E2D8D}" type="parTrans" cxnId="{5EBF95B2-CAAE-4C93-A790-A317DC3CDDC6}">
      <dgm:prSet/>
      <dgm:spPr/>
      <dgm:t>
        <a:bodyPr/>
        <a:lstStyle/>
        <a:p>
          <a:endParaRPr lang="fr-FR"/>
        </a:p>
      </dgm:t>
    </dgm:pt>
    <dgm:pt modelId="{801D2DD4-C8A4-4BC6-94D3-CEFFA26EB011}" type="sibTrans" cxnId="{5EBF95B2-CAAE-4C93-A790-A317DC3CDDC6}">
      <dgm:prSet/>
      <dgm:spPr/>
      <dgm:t>
        <a:bodyPr/>
        <a:lstStyle/>
        <a:p>
          <a:endParaRPr lang="fr-FR"/>
        </a:p>
      </dgm:t>
    </dgm:pt>
    <dgm:pt modelId="{284D0083-A208-4ACF-820A-FC797FFB4CE4}" type="pres">
      <dgm:prSet presAssocID="{9C268016-6AEF-4F61-92F2-93431372091C}" presName="Name0" presStyleCnt="0">
        <dgm:presLayoutVars>
          <dgm:dir/>
          <dgm:resizeHandles val="exact"/>
        </dgm:presLayoutVars>
      </dgm:prSet>
      <dgm:spPr/>
    </dgm:pt>
    <dgm:pt modelId="{44D6D009-5BCC-4CF3-A85D-C22EC7402CD0}" type="pres">
      <dgm:prSet presAssocID="{5D6AAC99-BCC7-4F07-9DA5-36C02B52CDFA}" presName="composite" presStyleCnt="0"/>
      <dgm:spPr/>
    </dgm:pt>
    <dgm:pt modelId="{B68E6A11-3109-4F23-A41B-B68E58C205E8}" type="pres">
      <dgm:prSet presAssocID="{5D6AAC99-BCC7-4F07-9DA5-36C02B52CDFA}" presName="rect1" presStyleLbl="trAlignAcc1" presStyleIdx="0" presStyleCnt="4">
        <dgm:presLayoutVars>
          <dgm:bulletEnabled val="1"/>
        </dgm:presLayoutVars>
      </dgm:prSet>
      <dgm:spPr/>
    </dgm:pt>
    <dgm:pt modelId="{8D4EF411-6B35-40C4-B59A-EC9DB515B5CD}" type="pres">
      <dgm:prSet presAssocID="{5D6AAC99-BCC7-4F07-9DA5-36C02B52CDFA}" presName="rect2" presStyleLbl="fgImgPlace1" presStyleIdx="0" presStyleCnt="4"/>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86000" r="-86000"/>
          </a:stretch>
        </a:blipFill>
      </dgm:spPr>
    </dgm:pt>
    <dgm:pt modelId="{1E54DF4B-21FC-4E29-BF51-F50F50824DBD}" type="pres">
      <dgm:prSet presAssocID="{6EBDA610-AC3E-4C3C-89A8-7CC82396C5F8}" presName="sibTrans" presStyleCnt="0"/>
      <dgm:spPr/>
    </dgm:pt>
    <dgm:pt modelId="{2E289E07-7C69-437C-B0A1-E909FECC8C56}" type="pres">
      <dgm:prSet presAssocID="{7DB1E81D-A41C-4CAD-B4D8-8C0B5391F763}" presName="composite" presStyleCnt="0"/>
      <dgm:spPr/>
    </dgm:pt>
    <dgm:pt modelId="{693B5BB5-253F-4B50-BC25-39AC4A42CFD1}" type="pres">
      <dgm:prSet presAssocID="{7DB1E81D-A41C-4CAD-B4D8-8C0B5391F763}" presName="rect1" presStyleLbl="trAlignAcc1" presStyleIdx="1" presStyleCnt="4">
        <dgm:presLayoutVars>
          <dgm:bulletEnabled val="1"/>
        </dgm:presLayoutVars>
      </dgm:prSet>
      <dgm:spPr/>
    </dgm:pt>
    <dgm:pt modelId="{30BC4C28-0C57-4F1C-AF86-E832C0694805}" type="pres">
      <dgm:prSet presAssocID="{7DB1E81D-A41C-4CAD-B4D8-8C0B5391F763}" presName="rect2" presStyleLbl="fgImgPlace1" presStyleIdx="1" presStyleCnt="4"/>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dgm:spPr>
    </dgm:pt>
    <dgm:pt modelId="{A012CF81-C7C5-4F2E-9068-0299BB1249FE}" type="pres">
      <dgm:prSet presAssocID="{801D2DD4-C8A4-4BC6-94D3-CEFFA26EB011}" presName="sibTrans" presStyleCnt="0"/>
      <dgm:spPr/>
    </dgm:pt>
    <dgm:pt modelId="{2483C1AD-58BF-42F0-B56E-9F6CCE6D01F4}" type="pres">
      <dgm:prSet presAssocID="{3D3636DD-81B1-41A7-AC32-EFD3AF370F1D}" presName="composite" presStyleCnt="0"/>
      <dgm:spPr/>
    </dgm:pt>
    <dgm:pt modelId="{F79C195F-434D-4FE5-8181-8D8A6D1BA0A8}" type="pres">
      <dgm:prSet presAssocID="{3D3636DD-81B1-41A7-AC32-EFD3AF370F1D}" presName="rect1" presStyleLbl="trAlignAcc1" presStyleIdx="2" presStyleCnt="4">
        <dgm:presLayoutVars>
          <dgm:bulletEnabled val="1"/>
        </dgm:presLayoutVars>
      </dgm:prSet>
      <dgm:spPr/>
    </dgm:pt>
    <dgm:pt modelId="{FAA6F761-1087-43F6-80DB-4CE3444DE94B}" type="pres">
      <dgm:prSet presAssocID="{3D3636DD-81B1-41A7-AC32-EFD3AF370F1D}" presName="rect2" presStyleLbl="fgImgPlace1" presStyleIdx="2" presStyleCnt="4"/>
      <dgm:spPr>
        <a:blipFill>
          <a:blip xmlns:r="http://schemas.openxmlformats.org/officeDocument/2006/relationships" r:embed="rId7">
            <a:extLst>
              <a:ext uri="{28A0092B-C50C-407E-A947-70E740481C1C}">
                <a14:useLocalDpi xmlns:a14="http://schemas.microsoft.com/office/drawing/2010/main" val="0"/>
              </a:ext>
            </a:extLst>
          </a:blip>
          <a:srcRect/>
          <a:stretch>
            <a:fillRect l="-25000" r="-25000"/>
          </a:stretch>
        </a:blipFill>
      </dgm:spPr>
    </dgm:pt>
    <dgm:pt modelId="{1533378D-5BF7-4EA7-A41D-5584308BD31F}" type="pres">
      <dgm:prSet presAssocID="{F2185E7E-3E88-4BC5-BB1B-84D25C9F52C5}" presName="sibTrans" presStyleCnt="0"/>
      <dgm:spPr/>
    </dgm:pt>
    <dgm:pt modelId="{419FC4DC-7DA5-4C78-9C4A-400E7A284ABF}" type="pres">
      <dgm:prSet presAssocID="{5F2AF829-484F-4278-A026-4126F34BCF89}" presName="composite" presStyleCnt="0"/>
      <dgm:spPr/>
    </dgm:pt>
    <dgm:pt modelId="{7A3BEB72-528E-4192-BFEC-E0EB7B1C4957}" type="pres">
      <dgm:prSet presAssocID="{5F2AF829-484F-4278-A026-4126F34BCF89}" presName="rect1" presStyleLbl="trAlignAcc1" presStyleIdx="3" presStyleCnt="4">
        <dgm:presLayoutVars>
          <dgm:bulletEnabled val="1"/>
        </dgm:presLayoutVars>
      </dgm:prSet>
      <dgm:spPr/>
    </dgm:pt>
    <dgm:pt modelId="{C28A7511-73A2-4DA4-A18A-5B5A13CC5B1C}" type="pres">
      <dgm:prSet presAssocID="{5F2AF829-484F-4278-A026-4126F34BCF89}" presName="rect2" presStyleLbl="fgImgPlace1" presStyleIdx="3" presStyleCnt="4"/>
      <dgm:spPr>
        <a:blipFill>
          <a:blip xmlns:r="http://schemas.openxmlformats.org/officeDocument/2006/relationships" r:embed="rId8">
            <a:extLst>
              <a:ext uri="{28A0092B-C50C-407E-A947-70E740481C1C}">
                <a14:useLocalDpi xmlns:a14="http://schemas.microsoft.com/office/drawing/2010/main" val="0"/>
              </a:ext>
            </a:extLst>
          </a:blip>
          <a:srcRect/>
          <a:stretch>
            <a:fillRect l="-25000" r="-25000"/>
          </a:stretch>
        </a:blipFill>
      </dgm:spPr>
    </dgm:pt>
  </dgm:ptLst>
  <dgm:cxnLst>
    <dgm:cxn modelId="{1419CC27-B3B9-42F2-8FED-8EFD516D253D}" srcId="{9C268016-6AEF-4F61-92F2-93431372091C}" destId="{5D6AAC99-BCC7-4F07-9DA5-36C02B52CDFA}" srcOrd="0" destOrd="0" parTransId="{DD849726-2055-43FD-9519-72322E0A90B7}" sibTransId="{6EBDA610-AC3E-4C3C-89A8-7CC82396C5F8}"/>
    <dgm:cxn modelId="{7EDF8B2C-04CE-4892-BCC0-6E70A918F1A5}" srcId="{9C268016-6AEF-4F61-92F2-93431372091C}" destId="{5F2AF829-484F-4278-A026-4126F34BCF89}" srcOrd="3" destOrd="0" parTransId="{A36D6218-FE4D-406A-8372-1F1EBDE976A2}" sibTransId="{18BDE6D9-41B1-4557-902B-601BD0793F4D}"/>
    <dgm:cxn modelId="{9ED5012D-35B9-4E1B-8247-20BAB11874FB}" type="presOf" srcId="{3D3636DD-81B1-41A7-AC32-EFD3AF370F1D}" destId="{F79C195F-434D-4FE5-8181-8D8A6D1BA0A8}" srcOrd="0" destOrd="0" presId="urn:microsoft.com/office/officeart/2008/layout/PictureStrips"/>
    <dgm:cxn modelId="{D4C4E36F-0367-48C9-9B61-8CC3FBE8CF79}" srcId="{9C268016-6AEF-4F61-92F2-93431372091C}" destId="{3D3636DD-81B1-41A7-AC32-EFD3AF370F1D}" srcOrd="2" destOrd="0" parTransId="{590F54F4-F5B8-43E8-8467-B6CC3A1A4429}" sibTransId="{F2185E7E-3E88-4BC5-BB1B-84D25C9F52C5}"/>
    <dgm:cxn modelId="{294E907F-15BD-42F5-9DE3-C7F891284088}" type="presOf" srcId="{5F2AF829-484F-4278-A026-4126F34BCF89}" destId="{7A3BEB72-528E-4192-BFEC-E0EB7B1C4957}" srcOrd="0" destOrd="0" presId="urn:microsoft.com/office/officeart/2008/layout/PictureStrips"/>
    <dgm:cxn modelId="{4A3D6197-BDB2-4373-867F-9FB8A903978C}" type="presOf" srcId="{7DB1E81D-A41C-4CAD-B4D8-8C0B5391F763}" destId="{693B5BB5-253F-4B50-BC25-39AC4A42CFD1}" srcOrd="0" destOrd="0" presId="urn:microsoft.com/office/officeart/2008/layout/PictureStrips"/>
    <dgm:cxn modelId="{2BCE9DA0-7C73-480C-A9FD-ABCA19A3A654}" type="presOf" srcId="{5D6AAC99-BCC7-4F07-9DA5-36C02B52CDFA}" destId="{B68E6A11-3109-4F23-A41B-B68E58C205E8}" srcOrd="0" destOrd="0" presId="urn:microsoft.com/office/officeart/2008/layout/PictureStrips"/>
    <dgm:cxn modelId="{5EBF95B2-CAAE-4C93-A790-A317DC3CDDC6}" srcId="{9C268016-6AEF-4F61-92F2-93431372091C}" destId="{7DB1E81D-A41C-4CAD-B4D8-8C0B5391F763}" srcOrd="1" destOrd="0" parTransId="{DCBD4840-A87D-4AF3-8D80-5FBB5B4E2D8D}" sibTransId="{801D2DD4-C8A4-4BC6-94D3-CEFFA26EB011}"/>
    <dgm:cxn modelId="{C6FBCFC0-14EB-49D1-90BF-EC4941067177}" type="presOf" srcId="{9C268016-6AEF-4F61-92F2-93431372091C}" destId="{284D0083-A208-4ACF-820A-FC797FFB4CE4}" srcOrd="0" destOrd="0" presId="urn:microsoft.com/office/officeart/2008/layout/PictureStrips"/>
    <dgm:cxn modelId="{29123456-3461-47D0-BABB-C5B1A36E826D}" type="presParOf" srcId="{284D0083-A208-4ACF-820A-FC797FFB4CE4}" destId="{44D6D009-5BCC-4CF3-A85D-C22EC7402CD0}" srcOrd="0" destOrd="0" presId="urn:microsoft.com/office/officeart/2008/layout/PictureStrips"/>
    <dgm:cxn modelId="{D4B0F75B-F7D1-4808-B489-FCD0CB65C5C3}" type="presParOf" srcId="{44D6D009-5BCC-4CF3-A85D-C22EC7402CD0}" destId="{B68E6A11-3109-4F23-A41B-B68E58C205E8}" srcOrd="0" destOrd="0" presId="urn:microsoft.com/office/officeart/2008/layout/PictureStrips"/>
    <dgm:cxn modelId="{12B2A5DF-8B7D-4427-B4ED-80AA73A0DDF5}" type="presParOf" srcId="{44D6D009-5BCC-4CF3-A85D-C22EC7402CD0}" destId="{8D4EF411-6B35-40C4-B59A-EC9DB515B5CD}" srcOrd="1" destOrd="0" presId="urn:microsoft.com/office/officeart/2008/layout/PictureStrips"/>
    <dgm:cxn modelId="{CCB0A7FA-80ED-4FB7-B056-E75E7F3864EF}" type="presParOf" srcId="{284D0083-A208-4ACF-820A-FC797FFB4CE4}" destId="{1E54DF4B-21FC-4E29-BF51-F50F50824DBD}" srcOrd="1" destOrd="0" presId="urn:microsoft.com/office/officeart/2008/layout/PictureStrips"/>
    <dgm:cxn modelId="{55F5C002-A20E-4878-AE56-5F2144CB7CBF}" type="presParOf" srcId="{284D0083-A208-4ACF-820A-FC797FFB4CE4}" destId="{2E289E07-7C69-437C-B0A1-E909FECC8C56}" srcOrd="2" destOrd="0" presId="urn:microsoft.com/office/officeart/2008/layout/PictureStrips"/>
    <dgm:cxn modelId="{05384A8D-1E3B-4E20-9BA4-AEF51D0E17A6}" type="presParOf" srcId="{2E289E07-7C69-437C-B0A1-E909FECC8C56}" destId="{693B5BB5-253F-4B50-BC25-39AC4A42CFD1}" srcOrd="0" destOrd="0" presId="urn:microsoft.com/office/officeart/2008/layout/PictureStrips"/>
    <dgm:cxn modelId="{868CBA40-238C-4119-9697-3518E7EC34A4}" type="presParOf" srcId="{2E289E07-7C69-437C-B0A1-E909FECC8C56}" destId="{30BC4C28-0C57-4F1C-AF86-E832C0694805}" srcOrd="1" destOrd="0" presId="urn:microsoft.com/office/officeart/2008/layout/PictureStrips"/>
    <dgm:cxn modelId="{1B5F2261-EC80-40C5-8F5A-842E95168508}" type="presParOf" srcId="{284D0083-A208-4ACF-820A-FC797FFB4CE4}" destId="{A012CF81-C7C5-4F2E-9068-0299BB1249FE}" srcOrd="3" destOrd="0" presId="urn:microsoft.com/office/officeart/2008/layout/PictureStrips"/>
    <dgm:cxn modelId="{2FD9CEF7-F90D-4F9C-A483-D0A6C213820D}" type="presParOf" srcId="{284D0083-A208-4ACF-820A-FC797FFB4CE4}" destId="{2483C1AD-58BF-42F0-B56E-9F6CCE6D01F4}" srcOrd="4" destOrd="0" presId="urn:microsoft.com/office/officeart/2008/layout/PictureStrips"/>
    <dgm:cxn modelId="{8F35C911-9DE0-4F27-AAE4-163050A4B2ED}" type="presParOf" srcId="{2483C1AD-58BF-42F0-B56E-9F6CCE6D01F4}" destId="{F79C195F-434D-4FE5-8181-8D8A6D1BA0A8}" srcOrd="0" destOrd="0" presId="urn:microsoft.com/office/officeart/2008/layout/PictureStrips"/>
    <dgm:cxn modelId="{53A1658B-D4DA-42EC-A55D-9BB43CF9A3E4}" type="presParOf" srcId="{2483C1AD-58BF-42F0-B56E-9F6CCE6D01F4}" destId="{FAA6F761-1087-43F6-80DB-4CE3444DE94B}" srcOrd="1" destOrd="0" presId="urn:microsoft.com/office/officeart/2008/layout/PictureStrips"/>
    <dgm:cxn modelId="{9F97B99B-D92E-4117-A91C-714109B0B41E}" type="presParOf" srcId="{284D0083-A208-4ACF-820A-FC797FFB4CE4}" destId="{1533378D-5BF7-4EA7-A41D-5584308BD31F}" srcOrd="5" destOrd="0" presId="urn:microsoft.com/office/officeart/2008/layout/PictureStrips"/>
    <dgm:cxn modelId="{295F690A-77D3-4FB4-A026-47C455B2D186}" type="presParOf" srcId="{284D0083-A208-4ACF-820A-FC797FFB4CE4}" destId="{419FC4DC-7DA5-4C78-9C4A-400E7A284ABF}" srcOrd="6" destOrd="0" presId="urn:microsoft.com/office/officeart/2008/layout/PictureStrips"/>
    <dgm:cxn modelId="{69248A5C-3B71-4B29-B402-FD801BDB5FE0}" type="presParOf" srcId="{419FC4DC-7DA5-4C78-9C4A-400E7A284ABF}" destId="{7A3BEB72-528E-4192-BFEC-E0EB7B1C4957}" srcOrd="0" destOrd="0" presId="urn:microsoft.com/office/officeart/2008/layout/PictureStrips"/>
    <dgm:cxn modelId="{916CFD33-AAFA-414F-8A16-E32E09006682}" type="presParOf" srcId="{419FC4DC-7DA5-4C78-9C4A-400E7A284ABF}" destId="{C28A7511-73A2-4DA4-A18A-5B5A13CC5B1C}" srcOrd="1" destOrd="0" presId="urn:microsoft.com/office/officeart/2008/layout/PictureStrip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5FED5B-E650-4A28-88AD-3CE86E08109C}" type="doc">
      <dgm:prSet loTypeId="urn:microsoft.com/office/officeart/2005/8/layout/vList3" loCatId="picture" qsTypeId="urn:microsoft.com/office/officeart/2005/8/quickstyle/3d2" qsCatId="3D" csTypeId="urn:microsoft.com/office/officeart/2005/8/colors/accent1_2" csCatId="accent1" phldr="1"/>
      <dgm:spPr/>
    </dgm:pt>
    <dgm:pt modelId="{8167F753-AA8A-4804-8AC8-146403DA44F1}">
      <dgm:prSet phldrT="[Texte]"/>
      <dgm:spPr/>
      <dgm:t>
        <a:bodyPr/>
        <a:lstStyle/>
        <a:p>
          <a:r>
            <a:rPr lang="fr-FR" b="1" dirty="0">
              <a:latin typeface="Times New Roman" panose="02020603050405020304" pitchFamily="18" charset="0"/>
              <a:ea typeface="Calibri" panose="020F0502020204030204" pitchFamily="34" charset="0"/>
            </a:rPr>
            <a:t>1. Le contrôle des opérations de concentration </a:t>
          </a:r>
        </a:p>
        <a:p>
          <a:r>
            <a:rPr lang="fr-FR" dirty="0">
              <a:latin typeface="Times New Roman" panose="02020603050405020304" pitchFamily="18" charset="0"/>
              <a:ea typeface="Calibri" panose="020F0502020204030204" pitchFamily="34" charset="0"/>
            </a:rPr>
            <a:t>Double seuil : CA global HT réalisé en Polynésie française &gt; 2 mds de F CFP et 2 entreprises au moins réalisent individuellement &gt; 500 M CFP</a:t>
          </a:r>
        </a:p>
        <a:p>
          <a:r>
            <a:rPr lang="fr-FR" dirty="0">
              <a:latin typeface="Times New Roman" panose="02020603050405020304" pitchFamily="18" charset="0"/>
              <a:ea typeface="Calibri" panose="020F0502020204030204" pitchFamily="34" charset="0"/>
            </a:rPr>
            <a:t>Magasins de commerce de détail à dominante alimentaire (au moins 2 entreprises) : les seuils sont respectivement de 1,5 mds de F CFP et 2 entreprises au moins réalisent individuellement &gt; 200 M CFP</a:t>
          </a:r>
          <a:endParaRPr lang="fr-FR" dirty="0"/>
        </a:p>
      </dgm:t>
    </dgm:pt>
    <dgm:pt modelId="{43BDB6F9-BAF3-4776-BBE7-FE28682A5C71}" type="parTrans" cxnId="{9B1AFD48-6EB3-476A-8CBD-CA6DD0601778}">
      <dgm:prSet/>
      <dgm:spPr/>
      <dgm:t>
        <a:bodyPr/>
        <a:lstStyle/>
        <a:p>
          <a:endParaRPr lang="fr-FR"/>
        </a:p>
      </dgm:t>
    </dgm:pt>
    <dgm:pt modelId="{011524A2-F996-4949-90BD-6D570642196A}" type="sibTrans" cxnId="{9B1AFD48-6EB3-476A-8CBD-CA6DD0601778}">
      <dgm:prSet/>
      <dgm:spPr/>
      <dgm:t>
        <a:bodyPr/>
        <a:lstStyle/>
        <a:p>
          <a:endParaRPr lang="fr-FR"/>
        </a:p>
      </dgm:t>
    </dgm:pt>
    <dgm:pt modelId="{33E33997-22A0-4468-B568-13F4FFF28346}">
      <dgm:prSet phldrT="[Texte]"/>
      <dgm:spPr/>
      <dgm:t>
        <a:bodyPr/>
        <a:lstStyle/>
        <a:p>
          <a:r>
            <a:rPr lang="fr-FR" b="1" dirty="0">
              <a:latin typeface="Times New Roman" panose="02020603050405020304" pitchFamily="18" charset="0"/>
              <a:ea typeface="Calibri" panose="020F0502020204030204" pitchFamily="34" charset="0"/>
            </a:rPr>
            <a:t>2. La recherche constat et sanction des pratiques anticoncurrentielles</a:t>
          </a:r>
        </a:p>
        <a:p>
          <a:r>
            <a:rPr lang="fr-FR" dirty="0">
              <a:latin typeface="Times New Roman" panose="02020603050405020304" pitchFamily="18" charset="0"/>
              <a:ea typeface="Calibri" panose="020F0502020204030204" pitchFamily="34" charset="0"/>
            </a:rPr>
            <a:t>Prohibition des actions concertées, conventions, ententes expresses ou tacites ou coalitions </a:t>
          </a:r>
        </a:p>
        <a:p>
          <a:r>
            <a:rPr lang="fr-FR" dirty="0">
              <a:latin typeface="Times New Roman" panose="02020603050405020304" pitchFamily="18" charset="0"/>
              <a:ea typeface="Calibri" panose="020F0502020204030204" pitchFamily="34" charset="0"/>
            </a:rPr>
            <a:t>Prohibition de l’abus de l’exploitation abusive d’une position dominante</a:t>
          </a:r>
          <a:endParaRPr lang="fr-FR" dirty="0"/>
        </a:p>
      </dgm:t>
    </dgm:pt>
    <dgm:pt modelId="{16845E56-6954-4646-BB54-6640A0C6132B}" type="parTrans" cxnId="{FF50A2C9-F49F-4F92-80FD-3D59B14CFF78}">
      <dgm:prSet/>
      <dgm:spPr/>
      <dgm:t>
        <a:bodyPr/>
        <a:lstStyle/>
        <a:p>
          <a:endParaRPr lang="fr-FR"/>
        </a:p>
      </dgm:t>
    </dgm:pt>
    <dgm:pt modelId="{F1ADF3FF-5BC8-4140-B52D-11ADEA01168C}" type="sibTrans" cxnId="{FF50A2C9-F49F-4F92-80FD-3D59B14CFF78}">
      <dgm:prSet/>
      <dgm:spPr/>
      <dgm:t>
        <a:bodyPr/>
        <a:lstStyle/>
        <a:p>
          <a:endParaRPr lang="fr-FR"/>
        </a:p>
      </dgm:t>
    </dgm:pt>
    <dgm:pt modelId="{C0B3A852-5B99-477D-9C9B-44A0F450009F}" type="pres">
      <dgm:prSet presAssocID="{CE5FED5B-E650-4A28-88AD-3CE86E08109C}" presName="linearFlow" presStyleCnt="0">
        <dgm:presLayoutVars>
          <dgm:dir/>
          <dgm:resizeHandles val="exact"/>
        </dgm:presLayoutVars>
      </dgm:prSet>
      <dgm:spPr/>
    </dgm:pt>
    <dgm:pt modelId="{353657A4-88C4-40E1-AB59-0A10C9D24E79}" type="pres">
      <dgm:prSet presAssocID="{8167F753-AA8A-4804-8AC8-146403DA44F1}" presName="composite" presStyleCnt="0"/>
      <dgm:spPr/>
    </dgm:pt>
    <dgm:pt modelId="{3C5EF814-2BD5-4AB7-B41B-0973C5C820E3}" type="pres">
      <dgm:prSet presAssocID="{8167F753-AA8A-4804-8AC8-146403DA44F1}" presName="imgShp"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6DA3C165-36E9-4AB2-BB70-0BB51393336E}" type="pres">
      <dgm:prSet presAssocID="{8167F753-AA8A-4804-8AC8-146403DA44F1}" presName="txShp" presStyleLbl="node1" presStyleIdx="0" presStyleCnt="2">
        <dgm:presLayoutVars>
          <dgm:bulletEnabled val="1"/>
        </dgm:presLayoutVars>
      </dgm:prSet>
      <dgm:spPr/>
    </dgm:pt>
    <dgm:pt modelId="{BA683406-3E4E-478F-84DC-9CAE5721DC83}" type="pres">
      <dgm:prSet presAssocID="{011524A2-F996-4949-90BD-6D570642196A}" presName="spacing" presStyleCnt="0"/>
      <dgm:spPr/>
    </dgm:pt>
    <dgm:pt modelId="{7D258EBE-872A-4E29-BCF0-56DBAFED9C97}" type="pres">
      <dgm:prSet presAssocID="{33E33997-22A0-4468-B568-13F4FFF28346}" presName="composite" presStyleCnt="0"/>
      <dgm:spPr/>
    </dgm:pt>
    <dgm:pt modelId="{64C9845D-CE10-49D6-99B0-C51A08E2F723}" type="pres">
      <dgm:prSet presAssocID="{33E33997-22A0-4468-B568-13F4FFF28346}" presName="imgShp" presStyleLbl="fgImgPlace1" presStyleIdx="1" presStyleCnt="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7AE15A2D-CF52-4138-A3A1-B741292CE7AF}" type="pres">
      <dgm:prSet presAssocID="{33E33997-22A0-4468-B568-13F4FFF28346}" presName="txShp" presStyleLbl="node1" presStyleIdx="1" presStyleCnt="2">
        <dgm:presLayoutVars>
          <dgm:bulletEnabled val="1"/>
        </dgm:presLayoutVars>
      </dgm:prSet>
      <dgm:spPr/>
    </dgm:pt>
  </dgm:ptLst>
  <dgm:cxnLst>
    <dgm:cxn modelId="{9B1AFD48-6EB3-476A-8CBD-CA6DD0601778}" srcId="{CE5FED5B-E650-4A28-88AD-3CE86E08109C}" destId="{8167F753-AA8A-4804-8AC8-146403DA44F1}" srcOrd="0" destOrd="0" parTransId="{43BDB6F9-BAF3-4776-BBE7-FE28682A5C71}" sibTransId="{011524A2-F996-4949-90BD-6D570642196A}"/>
    <dgm:cxn modelId="{DC98B780-5070-428D-AC99-6AD26CD99ABC}" type="presOf" srcId="{CE5FED5B-E650-4A28-88AD-3CE86E08109C}" destId="{C0B3A852-5B99-477D-9C9B-44A0F450009F}" srcOrd="0" destOrd="0" presId="urn:microsoft.com/office/officeart/2005/8/layout/vList3"/>
    <dgm:cxn modelId="{4131498A-A245-479B-AB69-13BF691FBE4A}" type="presOf" srcId="{33E33997-22A0-4468-B568-13F4FFF28346}" destId="{7AE15A2D-CF52-4138-A3A1-B741292CE7AF}" srcOrd="0" destOrd="0" presId="urn:microsoft.com/office/officeart/2005/8/layout/vList3"/>
    <dgm:cxn modelId="{FF50A2C9-F49F-4F92-80FD-3D59B14CFF78}" srcId="{CE5FED5B-E650-4A28-88AD-3CE86E08109C}" destId="{33E33997-22A0-4468-B568-13F4FFF28346}" srcOrd="1" destOrd="0" parTransId="{16845E56-6954-4646-BB54-6640A0C6132B}" sibTransId="{F1ADF3FF-5BC8-4140-B52D-11ADEA01168C}"/>
    <dgm:cxn modelId="{073ACED3-31E6-4426-85E5-F90A80A33554}" type="presOf" srcId="{8167F753-AA8A-4804-8AC8-146403DA44F1}" destId="{6DA3C165-36E9-4AB2-BB70-0BB51393336E}" srcOrd="0" destOrd="0" presId="urn:microsoft.com/office/officeart/2005/8/layout/vList3"/>
    <dgm:cxn modelId="{B49E5181-B16F-4C4C-A4D7-DFA53BB92571}" type="presParOf" srcId="{C0B3A852-5B99-477D-9C9B-44A0F450009F}" destId="{353657A4-88C4-40E1-AB59-0A10C9D24E79}" srcOrd="0" destOrd="0" presId="urn:microsoft.com/office/officeart/2005/8/layout/vList3"/>
    <dgm:cxn modelId="{8C2B7795-AFCD-4BA8-AFFB-84D4776FBF7E}" type="presParOf" srcId="{353657A4-88C4-40E1-AB59-0A10C9D24E79}" destId="{3C5EF814-2BD5-4AB7-B41B-0973C5C820E3}" srcOrd="0" destOrd="0" presId="urn:microsoft.com/office/officeart/2005/8/layout/vList3"/>
    <dgm:cxn modelId="{74F8285D-C48D-47B6-A04A-A9089200526B}" type="presParOf" srcId="{353657A4-88C4-40E1-AB59-0A10C9D24E79}" destId="{6DA3C165-36E9-4AB2-BB70-0BB51393336E}" srcOrd="1" destOrd="0" presId="urn:microsoft.com/office/officeart/2005/8/layout/vList3"/>
    <dgm:cxn modelId="{38FBC9AF-B60F-4850-882D-60D164B21FDC}" type="presParOf" srcId="{C0B3A852-5B99-477D-9C9B-44A0F450009F}" destId="{BA683406-3E4E-478F-84DC-9CAE5721DC83}" srcOrd="1" destOrd="0" presId="urn:microsoft.com/office/officeart/2005/8/layout/vList3"/>
    <dgm:cxn modelId="{1A1FC70C-1141-46D6-BCA8-93B5A62B7547}" type="presParOf" srcId="{C0B3A852-5B99-477D-9C9B-44A0F450009F}" destId="{7D258EBE-872A-4E29-BCF0-56DBAFED9C97}" srcOrd="2" destOrd="0" presId="urn:microsoft.com/office/officeart/2005/8/layout/vList3"/>
    <dgm:cxn modelId="{D9219A60-8DE7-40B7-8C80-B64FDEE0BB2C}" type="presParOf" srcId="{7D258EBE-872A-4E29-BCF0-56DBAFED9C97}" destId="{64C9845D-CE10-49D6-99B0-C51A08E2F723}" srcOrd="0" destOrd="0" presId="urn:microsoft.com/office/officeart/2005/8/layout/vList3"/>
    <dgm:cxn modelId="{727D3AF9-7FAE-4D75-B080-4B1729EBB61B}" type="presParOf" srcId="{7D258EBE-872A-4E29-BCF0-56DBAFED9C97}" destId="{7AE15A2D-CF52-4138-A3A1-B741292CE7AF}"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C4BAC8-AA64-41F3-8CCA-BAE1C1169EC7}" type="doc">
      <dgm:prSet loTypeId="urn:microsoft.com/office/officeart/2005/8/layout/vList3" loCatId="picture" qsTypeId="urn:microsoft.com/office/officeart/2005/8/quickstyle/simple5" qsCatId="simple" csTypeId="urn:microsoft.com/office/officeart/2005/8/colors/accent1_2" csCatId="accent1" phldr="1"/>
      <dgm:spPr/>
    </dgm:pt>
    <dgm:pt modelId="{4A264663-4726-4E2A-8BA2-34FCF18DAB44}">
      <dgm:prSet phldrT="[Texte]"/>
      <dgm:spPr/>
      <dgm:t>
        <a:bodyPr/>
        <a:lstStyle/>
        <a:p>
          <a:r>
            <a:rPr lang="fr-FR" b="1" dirty="0">
              <a:latin typeface="Times New Roman" panose="02020603050405020304" pitchFamily="18" charset="0"/>
              <a:ea typeface="Calibri" panose="020F0502020204030204" pitchFamily="34" charset="0"/>
            </a:rPr>
            <a:t>3. La mission consultative (avis)</a:t>
          </a:r>
        </a:p>
        <a:p>
          <a:r>
            <a:rPr lang="fr-FR" u="sng" dirty="0">
              <a:latin typeface="Times New Roman" panose="02020603050405020304" pitchFamily="18" charset="0"/>
              <a:ea typeface="Calibri" panose="020F0502020204030204" pitchFamily="34" charset="0"/>
            </a:rPr>
            <a:t>À titre facultatif</a:t>
          </a:r>
        </a:p>
        <a:p>
          <a:r>
            <a:rPr lang="fr-FR" dirty="0">
              <a:latin typeface="Times New Roman" panose="02020603050405020304" pitchFamily="18" charset="0"/>
              <a:ea typeface="Calibri" panose="020F0502020204030204" pitchFamily="34" charset="0"/>
            </a:rPr>
            <a:t>Sur toute question portant sur la </a:t>
          </a:r>
          <a:r>
            <a:rPr lang="fr-FR" b="1" dirty="0">
              <a:latin typeface="Times New Roman" panose="02020603050405020304" pitchFamily="18" charset="0"/>
              <a:ea typeface="Calibri" panose="020F0502020204030204" pitchFamily="34" charset="0"/>
            </a:rPr>
            <a:t>concurrence</a:t>
          </a:r>
        </a:p>
        <a:p>
          <a:r>
            <a:rPr lang="fr-FR" dirty="0">
              <a:latin typeface="Times New Roman" panose="02020603050405020304" pitchFamily="18" charset="0"/>
              <a:ea typeface="Calibri" panose="020F0502020204030204" pitchFamily="34" charset="0"/>
            </a:rPr>
            <a:t>Dans le cadre de la </a:t>
          </a:r>
          <a:r>
            <a:rPr lang="fr-FR" b="1" dirty="0">
              <a:latin typeface="Times New Roman" panose="02020603050405020304" pitchFamily="18" charset="0"/>
              <a:ea typeface="Calibri" panose="020F0502020204030204" pitchFamily="34" charset="0"/>
            </a:rPr>
            <a:t>régulation d’un secteur </a:t>
          </a:r>
          <a:r>
            <a:rPr lang="fr-FR" dirty="0">
              <a:latin typeface="Times New Roman" panose="02020603050405020304" pitchFamily="18" charset="0"/>
              <a:ea typeface="Calibri" panose="020F0502020204030204" pitchFamily="34" charset="0"/>
            </a:rPr>
            <a:t>où la concurrence est défaillante </a:t>
          </a:r>
        </a:p>
        <a:p>
          <a:r>
            <a:rPr lang="fr-FR" dirty="0">
              <a:latin typeface="Times New Roman" panose="02020603050405020304" pitchFamily="18" charset="0"/>
              <a:ea typeface="Calibri" panose="020F0502020204030204" pitchFamily="34" charset="0"/>
            </a:rPr>
            <a:t>Pour vérifier le respect </a:t>
          </a:r>
          <a:r>
            <a:rPr lang="fr-FR" b="1" dirty="0">
              <a:latin typeface="Times New Roman" panose="02020603050405020304" pitchFamily="18" charset="0"/>
              <a:ea typeface="Calibri" panose="020F0502020204030204" pitchFamily="34" charset="0"/>
            </a:rPr>
            <a:t>d’obligations découlant d’une convention de service public </a:t>
          </a:r>
          <a:r>
            <a:rPr lang="fr-FR" dirty="0">
              <a:latin typeface="Times New Roman" panose="02020603050405020304" pitchFamily="18" charset="0"/>
              <a:ea typeface="Calibri" panose="020F0502020204030204" pitchFamily="34" charset="0"/>
            </a:rPr>
            <a:t>ayant pour objet d’assurer la régulation du marché ou d’offrir une position dominante sur un secteur.</a:t>
          </a:r>
        </a:p>
        <a:p>
          <a:r>
            <a:rPr lang="fr-FR" u="sng" dirty="0">
              <a:latin typeface="Times New Roman" panose="02020603050405020304" pitchFamily="18" charset="0"/>
              <a:ea typeface="Calibri" panose="020F0502020204030204" pitchFamily="34" charset="0"/>
            </a:rPr>
            <a:t>A titre obligatoire</a:t>
          </a:r>
        </a:p>
        <a:p>
          <a:r>
            <a:rPr lang="fr-FR" dirty="0">
              <a:latin typeface="Times New Roman" panose="02020603050405020304" pitchFamily="18" charset="0"/>
              <a:ea typeface="Calibri" panose="020F0502020204030204" pitchFamily="34" charset="0"/>
            </a:rPr>
            <a:t>Sur tout projet (ou proposition) de </a:t>
          </a:r>
          <a:r>
            <a:rPr lang="fr-FR" b="1" dirty="0">
              <a:latin typeface="Times New Roman" panose="02020603050405020304" pitchFamily="18" charset="0"/>
              <a:ea typeface="Calibri" panose="020F0502020204030204" pitchFamily="34" charset="0"/>
            </a:rPr>
            <a:t>LP ou délibération </a:t>
          </a:r>
          <a:r>
            <a:rPr lang="fr-FR" dirty="0">
              <a:latin typeface="Times New Roman" panose="02020603050405020304" pitchFamily="18" charset="0"/>
              <a:ea typeface="Calibri" panose="020F0502020204030204" pitchFamily="34" charset="0"/>
            </a:rPr>
            <a:t>instituant un </a:t>
          </a:r>
          <a:r>
            <a:rPr lang="fr-FR" b="1" dirty="0">
              <a:latin typeface="Times New Roman" panose="02020603050405020304" pitchFamily="18" charset="0"/>
              <a:ea typeface="Calibri" panose="020F0502020204030204" pitchFamily="34" charset="0"/>
            </a:rPr>
            <a:t>régime nouveau </a:t>
          </a:r>
          <a:r>
            <a:rPr lang="fr-FR" dirty="0">
              <a:latin typeface="Times New Roman" panose="02020603050405020304" pitchFamily="18" charset="0"/>
              <a:ea typeface="Calibri" panose="020F0502020204030204" pitchFamily="34" charset="0"/>
            </a:rPr>
            <a:t>ayant pour effet  d’apporter des </a:t>
          </a:r>
          <a:r>
            <a:rPr lang="fr-FR" b="1" dirty="0">
              <a:latin typeface="Times New Roman" panose="02020603050405020304" pitchFamily="18" charset="0"/>
              <a:ea typeface="Calibri" panose="020F0502020204030204" pitchFamily="34" charset="0"/>
            </a:rPr>
            <a:t>restrictions</a:t>
          </a:r>
          <a:r>
            <a:rPr lang="fr-FR" dirty="0">
              <a:latin typeface="Times New Roman" panose="02020603050405020304" pitchFamily="18" charset="0"/>
              <a:ea typeface="Calibri" panose="020F0502020204030204" pitchFamily="34" charset="0"/>
            </a:rPr>
            <a:t>, d’établir des </a:t>
          </a:r>
          <a:r>
            <a:rPr lang="fr-FR" b="1" dirty="0">
              <a:latin typeface="Times New Roman" panose="02020603050405020304" pitchFamily="18" charset="0"/>
              <a:ea typeface="Calibri" panose="020F0502020204030204" pitchFamily="34" charset="0"/>
            </a:rPr>
            <a:t>droits exclusifs </a:t>
          </a:r>
          <a:r>
            <a:rPr lang="fr-FR" dirty="0">
              <a:latin typeface="Times New Roman" panose="02020603050405020304" pitchFamily="18" charset="0"/>
              <a:ea typeface="Calibri" panose="020F0502020204030204" pitchFamily="34" charset="0"/>
            </a:rPr>
            <a:t>ou d’imposer des</a:t>
          </a:r>
          <a:r>
            <a:rPr lang="fr-FR" b="1" dirty="0">
              <a:latin typeface="Times New Roman" panose="02020603050405020304" pitchFamily="18" charset="0"/>
              <a:ea typeface="Calibri" panose="020F0502020204030204" pitchFamily="34" charset="0"/>
            </a:rPr>
            <a:t> pratiques uniformes</a:t>
          </a:r>
          <a:r>
            <a:rPr lang="fr-FR" dirty="0">
              <a:latin typeface="Times New Roman" panose="02020603050405020304" pitchFamily="18" charset="0"/>
              <a:ea typeface="Calibri" panose="020F0502020204030204" pitchFamily="34" charset="0"/>
            </a:rPr>
            <a:t> en matière de prix ou de conditions de vente.</a:t>
          </a:r>
        </a:p>
        <a:p>
          <a:r>
            <a:rPr lang="fr-FR" u="sng" dirty="0">
              <a:latin typeface="Times New Roman" panose="02020603050405020304" pitchFamily="18" charset="0"/>
              <a:ea typeface="Calibri" panose="020F0502020204030204" pitchFamily="34" charset="0"/>
            </a:rPr>
            <a:t>A l’initiative de l’Autorité</a:t>
          </a:r>
          <a:endParaRPr lang="fr-FR" u="sng" dirty="0"/>
        </a:p>
      </dgm:t>
    </dgm:pt>
    <dgm:pt modelId="{DCC9F20C-7FE6-4225-89D0-F49ACAA2C012}" type="parTrans" cxnId="{BBA8FE7E-5446-4221-9FD6-A6ABAED399A3}">
      <dgm:prSet/>
      <dgm:spPr/>
      <dgm:t>
        <a:bodyPr/>
        <a:lstStyle/>
        <a:p>
          <a:endParaRPr lang="fr-FR"/>
        </a:p>
      </dgm:t>
    </dgm:pt>
    <dgm:pt modelId="{7F52E6CC-D21C-45BA-836D-DE578555969D}" type="sibTrans" cxnId="{BBA8FE7E-5446-4221-9FD6-A6ABAED399A3}">
      <dgm:prSet/>
      <dgm:spPr/>
      <dgm:t>
        <a:bodyPr/>
        <a:lstStyle/>
        <a:p>
          <a:endParaRPr lang="fr-FR"/>
        </a:p>
      </dgm:t>
    </dgm:pt>
    <dgm:pt modelId="{CB46DA8A-4EC8-4C8A-BE35-8A74516F02E7}" type="pres">
      <dgm:prSet presAssocID="{B2C4BAC8-AA64-41F3-8CCA-BAE1C1169EC7}" presName="linearFlow" presStyleCnt="0">
        <dgm:presLayoutVars>
          <dgm:dir/>
          <dgm:resizeHandles val="exact"/>
        </dgm:presLayoutVars>
      </dgm:prSet>
      <dgm:spPr/>
    </dgm:pt>
    <dgm:pt modelId="{28B6CA16-1F7C-45E6-B067-409ACF503753}" type="pres">
      <dgm:prSet presAssocID="{4A264663-4726-4E2A-8BA2-34FCF18DAB44}" presName="composite" presStyleCnt="0"/>
      <dgm:spPr/>
    </dgm:pt>
    <dgm:pt modelId="{028F6197-2C58-4DCF-835D-4CD81E183B1B}" type="pres">
      <dgm:prSet presAssocID="{4A264663-4726-4E2A-8BA2-34FCF18DAB44}" presName="imgShp"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dgm:spPr>
    </dgm:pt>
    <dgm:pt modelId="{BC121E79-AE37-4B97-AA67-77A12DD73908}" type="pres">
      <dgm:prSet presAssocID="{4A264663-4726-4E2A-8BA2-34FCF18DAB44}" presName="txShp" presStyleLbl="node1" presStyleIdx="0" presStyleCnt="1" custLinFactNeighborX="-416" custLinFactNeighborY="1459">
        <dgm:presLayoutVars>
          <dgm:bulletEnabled val="1"/>
        </dgm:presLayoutVars>
      </dgm:prSet>
      <dgm:spPr/>
    </dgm:pt>
  </dgm:ptLst>
  <dgm:cxnLst>
    <dgm:cxn modelId="{BBA8FE7E-5446-4221-9FD6-A6ABAED399A3}" srcId="{B2C4BAC8-AA64-41F3-8CCA-BAE1C1169EC7}" destId="{4A264663-4726-4E2A-8BA2-34FCF18DAB44}" srcOrd="0" destOrd="0" parTransId="{DCC9F20C-7FE6-4225-89D0-F49ACAA2C012}" sibTransId="{7F52E6CC-D21C-45BA-836D-DE578555969D}"/>
    <dgm:cxn modelId="{9713BA86-2373-45B9-94AA-6DB65470A60E}" type="presOf" srcId="{4A264663-4726-4E2A-8BA2-34FCF18DAB44}" destId="{BC121E79-AE37-4B97-AA67-77A12DD73908}" srcOrd="0" destOrd="0" presId="urn:microsoft.com/office/officeart/2005/8/layout/vList3"/>
    <dgm:cxn modelId="{0E76C5F7-BA4D-46AD-809B-AB534E5545B4}" type="presOf" srcId="{B2C4BAC8-AA64-41F3-8CCA-BAE1C1169EC7}" destId="{CB46DA8A-4EC8-4C8A-BE35-8A74516F02E7}" srcOrd="0" destOrd="0" presId="urn:microsoft.com/office/officeart/2005/8/layout/vList3"/>
    <dgm:cxn modelId="{712597A0-C3ED-4FEA-87E3-21B36C228B69}" type="presParOf" srcId="{CB46DA8A-4EC8-4C8A-BE35-8A74516F02E7}" destId="{28B6CA16-1F7C-45E6-B067-409ACF503753}" srcOrd="0" destOrd="0" presId="urn:microsoft.com/office/officeart/2005/8/layout/vList3"/>
    <dgm:cxn modelId="{F494E93F-6BE5-435E-9676-DD367DF11F51}" type="presParOf" srcId="{28B6CA16-1F7C-45E6-B067-409ACF503753}" destId="{028F6197-2C58-4DCF-835D-4CD81E183B1B}" srcOrd="0" destOrd="0" presId="urn:microsoft.com/office/officeart/2005/8/layout/vList3"/>
    <dgm:cxn modelId="{CD263C6D-8B4E-4F16-8067-BB9338E92D4A}" type="presParOf" srcId="{28B6CA16-1F7C-45E6-B067-409ACF503753}" destId="{BC121E79-AE37-4B97-AA67-77A12DD73908}"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AD4894-0A50-4C82-99A4-577FF41CA82E}" type="doc">
      <dgm:prSet loTypeId="urn:microsoft.com/office/officeart/2009/3/layout/FramedTextPicture" loCatId="picture" qsTypeId="urn:microsoft.com/office/officeart/2005/8/quickstyle/simple5" qsCatId="simple" csTypeId="urn:microsoft.com/office/officeart/2005/8/colors/accent1_2" csCatId="accent1" phldr="1"/>
      <dgm:spPr/>
      <dgm:t>
        <a:bodyPr/>
        <a:lstStyle/>
        <a:p>
          <a:endParaRPr lang="fr-FR"/>
        </a:p>
      </dgm:t>
    </dgm:pt>
    <dgm:pt modelId="{8152DA7F-3825-472C-81E8-27DDDFBC9A2A}">
      <dgm:prSet phldrT="[Texte]"/>
      <dgm:spPr/>
      <dgm:t>
        <a:bodyPr/>
        <a:lstStyle/>
        <a:p>
          <a:r>
            <a:rPr lang="fr-FR" b="1" u="sng" dirty="0">
              <a:latin typeface="Times New Roman" panose="02020603050405020304" pitchFamily="18" charset="0"/>
              <a:ea typeface="Calibri" panose="020F0502020204030204" pitchFamily="34" charset="0"/>
            </a:rPr>
            <a:t>Une mission originale</a:t>
          </a:r>
        </a:p>
        <a:p>
          <a:r>
            <a:rPr lang="fr-FR" b="1" dirty="0">
              <a:latin typeface="Times New Roman" panose="02020603050405020304" pitchFamily="18" charset="0"/>
            </a:rPr>
            <a:t>4. contrôle des surfaces commerciales </a:t>
          </a:r>
          <a:r>
            <a:rPr lang="fr-FR" dirty="0">
              <a:latin typeface="Times New Roman" panose="02020603050405020304" pitchFamily="18" charset="0"/>
            </a:rPr>
            <a:t>&gt; 300 m² (création, transformation/agrandissement, changement d’enseigne ou de secteur d’activité, reprise par nouvel exploitant (sauf si concentration </a:t>
          </a:r>
          <a:r>
            <a:rPr lang="fr-FR" dirty="0" err="1">
              <a:latin typeface="Times New Roman" panose="02020603050405020304" pitchFamily="18" charset="0"/>
            </a:rPr>
            <a:t>notifiable</a:t>
          </a:r>
          <a:r>
            <a:rPr lang="fr-FR" dirty="0">
              <a:latin typeface="Times New Roman" panose="02020603050405020304" pitchFamily="18" charset="0"/>
            </a:rPr>
            <a:t>)</a:t>
          </a:r>
          <a:r>
            <a:rPr lang="fr-FR" dirty="0">
              <a:latin typeface="Times New Roman" panose="02020603050405020304" pitchFamily="18" charset="0"/>
              <a:ea typeface="Calibri" panose="020F0502020204030204" pitchFamily="34" charset="0"/>
            </a:rPr>
            <a:t> </a:t>
          </a:r>
        </a:p>
        <a:p>
          <a:endParaRPr lang="fr-FR" dirty="0">
            <a:latin typeface="Times New Roman" panose="02020603050405020304" pitchFamily="18" charset="0"/>
            <a:ea typeface="Calibri" panose="020F0502020204030204" pitchFamily="34" charset="0"/>
          </a:endParaRPr>
        </a:p>
        <a:p>
          <a:r>
            <a:rPr lang="fr-FR" b="1" i="1" u="sng" dirty="0">
              <a:latin typeface="Times New Roman" panose="02020603050405020304" pitchFamily="18" charset="0"/>
              <a:ea typeface="Calibri" panose="020F0502020204030204" pitchFamily="34" charset="0"/>
            </a:rPr>
            <a:t>Ne relève pas de la compétence de l’Autorité</a:t>
          </a:r>
          <a:endParaRPr lang="fr-FR" dirty="0">
            <a:latin typeface="Times New Roman" panose="02020603050405020304" pitchFamily="18" charset="0"/>
            <a:ea typeface="Calibri" panose="020F0502020204030204" pitchFamily="34" charset="0"/>
          </a:endParaRPr>
        </a:p>
        <a:p>
          <a:r>
            <a:rPr lang="fr-FR" dirty="0">
              <a:latin typeface="Times New Roman" panose="02020603050405020304" pitchFamily="18" charset="0"/>
              <a:ea typeface="Calibri" panose="020F0502020204030204" pitchFamily="34" charset="0"/>
            </a:rPr>
            <a:t>Le livre IV – la transparence et la loyauté des relations commerciales (petit droit de la concurrence) ; cette mission est de la compétence de la Direction générale des affaires économiques (DGAE)</a:t>
          </a:r>
        </a:p>
      </dgm:t>
    </dgm:pt>
    <dgm:pt modelId="{6220DAE5-F7D1-4AEE-B230-803D08AD231D}" type="parTrans" cxnId="{1229D922-556A-4E48-819A-E098C48AF3A6}">
      <dgm:prSet/>
      <dgm:spPr/>
      <dgm:t>
        <a:bodyPr/>
        <a:lstStyle/>
        <a:p>
          <a:endParaRPr lang="fr-FR"/>
        </a:p>
      </dgm:t>
    </dgm:pt>
    <dgm:pt modelId="{CC7ADCF7-E2F3-4936-BF74-364BFF4BCB51}" type="sibTrans" cxnId="{1229D922-556A-4E48-819A-E098C48AF3A6}">
      <dgm:prSet/>
      <dgm:spPr/>
      <dgm:t>
        <a:bodyPr/>
        <a:lstStyle/>
        <a:p>
          <a:endParaRPr lang="fr-FR"/>
        </a:p>
      </dgm:t>
    </dgm:pt>
    <dgm:pt modelId="{10D8C230-0CFB-4DCF-A925-D1F47A8BABB1}" type="pres">
      <dgm:prSet presAssocID="{7AAD4894-0A50-4C82-99A4-577FF41CA82E}" presName="Name0" presStyleCnt="0">
        <dgm:presLayoutVars>
          <dgm:chMax/>
          <dgm:chPref/>
          <dgm:dir/>
        </dgm:presLayoutVars>
      </dgm:prSet>
      <dgm:spPr/>
    </dgm:pt>
    <dgm:pt modelId="{5D0093AC-C7E8-48DD-A780-35DDEAA22371}" type="pres">
      <dgm:prSet presAssocID="{8152DA7F-3825-472C-81E8-27DDDFBC9A2A}" presName="composite" presStyleCnt="0">
        <dgm:presLayoutVars>
          <dgm:chMax/>
          <dgm:chPref/>
        </dgm:presLayoutVars>
      </dgm:prSet>
      <dgm:spPr/>
    </dgm:pt>
    <dgm:pt modelId="{E35B03D9-FCBD-4983-96C1-AF95A557AB1B}" type="pres">
      <dgm:prSet presAssocID="{8152DA7F-3825-472C-81E8-27DDDFBC9A2A}" presName="Image" presStyleLbl="bgImgPlace1" presStyleIdx="0" presStyleCnt="1" custLinFactNeighborX="-8310" custLinFactNeighborY="1738"/>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9000" r="-9000"/>
          </a:stretch>
        </a:blipFill>
      </dgm:spPr>
    </dgm:pt>
    <dgm:pt modelId="{1B41851C-C956-4FFA-8CAF-9E9971A5027F}" type="pres">
      <dgm:prSet presAssocID="{8152DA7F-3825-472C-81E8-27DDDFBC9A2A}" presName="ParentText" presStyleLbl="revTx" presStyleIdx="0" presStyleCnt="1" custScaleX="119076" custScaleY="123098">
        <dgm:presLayoutVars>
          <dgm:chMax val="0"/>
          <dgm:chPref val="0"/>
          <dgm:bulletEnabled val="1"/>
        </dgm:presLayoutVars>
      </dgm:prSet>
      <dgm:spPr/>
    </dgm:pt>
    <dgm:pt modelId="{D7D48D44-CA6D-4ECC-8931-4DDA79D12187}" type="pres">
      <dgm:prSet presAssocID="{8152DA7F-3825-472C-81E8-27DDDFBC9A2A}" presName="tlFrame" presStyleLbl="node1" presStyleIdx="0" presStyleCnt="4" custLinFactNeighborX="-23180" custLinFactNeighborY="-5208"/>
      <dgm:spPr/>
    </dgm:pt>
    <dgm:pt modelId="{0BFEC446-7E68-44EF-8E06-A90B90ABD48A}" type="pres">
      <dgm:prSet presAssocID="{8152DA7F-3825-472C-81E8-27DDDFBC9A2A}" presName="trFrame" presStyleLbl="node1" presStyleIdx="1" presStyleCnt="4" custLinFactNeighborX="23180" custLinFactNeighborY="-17128"/>
      <dgm:spPr/>
    </dgm:pt>
    <dgm:pt modelId="{A518B8F2-9667-4CC7-B5B1-ED6B2827D5C5}" type="pres">
      <dgm:prSet presAssocID="{8152DA7F-3825-472C-81E8-27DDDFBC9A2A}" presName="blFrame" presStyleLbl="node1" presStyleIdx="2" presStyleCnt="4" custLinFactNeighborX="-24188" custLinFactNeighborY="-8380"/>
      <dgm:spPr/>
    </dgm:pt>
    <dgm:pt modelId="{121313F9-48D7-453D-B152-71B50EF69410}" type="pres">
      <dgm:prSet presAssocID="{8152DA7F-3825-472C-81E8-27DDDFBC9A2A}" presName="brFrame" presStyleLbl="node1" presStyleIdx="3" presStyleCnt="4" custLinFactNeighborX="22148" custLinFactNeighborY="-11194"/>
      <dgm:spPr/>
    </dgm:pt>
  </dgm:ptLst>
  <dgm:cxnLst>
    <dgm:cxn modelId="{1229D922-556A-4E48-819A-E098C48AF3A6}" srcId="{7AAD4894-0A50-4C82-99A4-577FF41CA82E}" destId="{8152DA7F-3825-472C-81E8-27DDDFBC9A2A}" srcOrd="0" destOrd="0" parTransId="{6220DAE5-F7D1-4AEE-B230-803D08AD231D}" sibTransId="{CC7ADCF7-E2F3-4936-BF74-364BFF4BCB51}"/>
    <dgm:cxn modelId="{B347C579-7891-4B07-AB36-DD6ED4ABFDB7}" type="presOf" srcId="{8152DA7F-3825-472C-81E8-27DDDFBC9A2A}" destId="{1B41851C-C956-4FFA-8CAF-9E9971A5027F}" srcOrd="0" destOrd="0" presId="urn:microsoft.com/office/officeart/2009/3/layout/FramedTextPicture"/>
    <dgm:cxn modelId="{183B6DDB-7EF9-499F-9DD9-1F7717C174D6}" type="presOf" srcId="{7AAD4894-0A50-4C82-99A4-577FF41CA82E}" destId="{10D8C230-0CFB-4DCF-A925-D1F47A8BABB1}" srcOrd="0" destOrd="0" presId="urn:microsoft.com/office/officeart/2009/3/layout/FramedTextPicture"/>
    <dgm:cxn modelId="{113256C5-0C0E-464A-B5AB-2B7D48B1E3D9}" type="presParOf" srcId="{10D8C230-0CFB-4DCF-A925-D1F47A8BABB1}" destId="{5D0093AC-C7E8-48DD-A780-35DDEAA22371}" srcOrd="0" destOrd="0" presId="urn:microsoft.com/office/officeart/2009/3/layout/FramedTextPicture"/>
    <dgm:cxn modelId="{C02DA7AB-9CC8-441C-B214-A1239FAB4C4C}" type="presParOf" srcId="{5D0093AC-C7E8-48DD-A780-35DDEAA22371}" destId="{E35B03D9-FCBD-4983-96C1-AF95A557AB1B}" srcOrd="0" destOrd="0" presId="urn:microsoft.com/office/officeart/2009/3/layout/FramedTextPicture"/>
    <dgm:cxn modelId="{A656F493-9F67-4E4A-A3B1-693C3053F7AA}" type="presParOf" srcId="{5D0093AC-C7E8-48DD-A780-35DDEAA22371}" destId="{1B41851C-C956-4FFA-8CAF-9E9971A5027F}" srcOrd="1" destOrd="0" presId="urn:microsoft.com/office/officeart/2009/3/layout/FramedTextPicture"/>
    <dgm:cxn modelId="{710539C1-CA87-41AD-BFDB-BCB475D88D5A}" type="presParOf" srcId="{5D0093AC-C7E8-48DD-A780-35DDEAA22371}" destId="{D7D48D44-CA6D-4ECC-8931-4DDA79D12187}" srcOrd="2" destOrd="0" presId="urn:microsoft.com/office/officeart/2009/3/layout/FramedTextPicture"/>
    <dgm:cxn modelId="{603E4C13-D3F9-495D-B0AC-155F6BB057E3}" type="presParOf" srcId="{5D0093AC-C7E8-48DD-A780-35DDEAA22371}" destId="{0BFEC446-7E68-44EF-8E06-A90B90ABD48A}" srcOrd="3" destOrd="0" presId="urn:microsoft.com/office/officeart/2009/3/layout/FramedTextPicture"/>
    <dgm:cxn modelId="{7B7796F5-24AF-4731-AE90-E020BE3FC6B3}" type="presParOf" srcId="{5D0093AC-C7E8-48DD-A780-35DDEAA22371}" destId="{A518B8F2-9667-4CC7-B5B1-ED6B2827D5C5}" srcOrd="4" destOrd="0" presId="urn:microsoft.com/office/officeart/2009/3/layout/FramedTextPicture"/>
    <dgm:cxn modelId="{0EC163F0-8592-49BA-A94F-C13DC04D2120}" type="presParOf" srcId="{5D0093AC-C7E8-48DD-A780-35DDEAA22371}" destId="{121313F9-48D7-453D-B152-71B50EF69410}" srcOrd="5" destOrd="0" presId="urn:microsoft.com/office/officeart/2009/3/layout/FramedTextPictur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5766486-85E3-4C55-871D-67420703A28A}" type="doc">
      <dgm:prSet loTypeId="urn:microsoft.com/office/officeart/2009/3/layout/IncreasingArrowsProcess" loCatId="process" qsTypeId="urn:microsoft.com/office/officeart/2005/8/quickstyle/simple5" qsCatId="simple" csTypeId="urn:microsoft.com/office/officeart/2005/8/colors/accent1_2" csCatId="accent1" phldr="1"/>
      <dgm:spPr/>
      <dgm:t>
        <a:bodyPr/>
        <a:lstStyle/>
        <a:p>
          <a:endParaRPr lang="fr-FR"/>
        </a:p>
      </dgm:t>
    </dgm:pt>
    <dgm:pt modelId="{AA7AED64-C8BD-4A69-A14E-D9134BBC0A65}">
      <dgm:prSet phldrT="[Texte]"/>
      <dgm:spPr/>
      <dgm:t>
        <a:bodyPr/>
        <a:lstStyle/>
        <a:p>
          <a:r>
            <a:rPr lang="fr-FR" dirty="0"/>
            <a:t>En PAC</a:t>
          </a:r>
        </a:p>
      </dgm:t>
    </dgm:pt>
    <dgm:pt modelId="{789E6252-9BE7-413F-967D-12EA2E283900}" type="parTrans" cxnId="{8253C649-38E8-4964-BF28-3AC098706E41}">
      <dgm:prSet/>
      <dgm:spPr/>
      <dgm:t>
        <a:bodyPr/>
        <a:lstStyle/>
        <a:p>
          <a:endParaRPr lang="fr-FR"/>
        </a:p>
      </dgm:t>
    </dgm:pt>
    <dgm:pt modelId="{D7E44890-4C0A-445D-90E8-B18723593928}" type="sibTrans" cxnId="{8253C649-38E8-4964-BF28-3AC098706E41}">
      <dgm:prSet/>
      <dgm:spPr/>
      <dgm:t>
        <a:bodyPr/>
        <a:lstStyle/>
        <a:p>
          <a:endParaRPr lang="fr-FR"/>
        </a:p>
      </dgm:t>
    </dgm:pt>
    <dgm:pt modelId="{A3258F93-0B11-403F-98A2-C0233143A17C}">
      <dgm:prSet phldrT="[Texte]"/>
      <dgm:spPr/>
      <dgm:t>
        <a:bodyPr/>
        <a:lstStyle/>
        <a:p>
          <a:pPr algn="just"/>
          <a:r>
            <a:rPr lang="fr-FR" dirty="0"/>
            <a:t>La suppression de la prohibition des </a:t>
          </a:r>
          <a:r>
            <a:rPr lang="fr-FR" b="1" dirty="0"/>
            <a:t>droits exclusifs </a:t>
          </a:r>
          <a:r>
            <a:rPr lang="fr-FR" dirty="0"/>
            <a:t>à l’importation </a:t>
          </a:r>
        </a:p>
      </dgm:t>
    </dgm:pt>
    <dgm:pt modelId="{7E45AB2A-55AF-4900-B0B7-5CC4D2F76B52}" type="parTrans" cxnId="{577C7D32-DBE4-4B2F-8978-E363AF83EBB8}">
      <dgm:prSet/>
      <dgm:spPr/>
      <dgm:t>
        <a:bodyPr/>
        <a:lstStyle/>
        <a:p>
          <a:endParaRPr lang="fr-FR"/>
        </a:p>
      </dgm:t>
    </dgm:pt>
    <dgm:pt modelId="{03C64160-1181-456F-ACD8-4D2E06084F5C}" type="sibTrans" cxnId="{577C7D32-DBE4-4B2F-8978-E363AF83EBB8}">
      <dgm:prSet/>
      <dgm:spPr/>
      <dgm:t>
        <a:bodyPr/>
        <a:lstStyle/>
        <a:p>
          <a:endParaRPr lang="fr-FR"/>
        </a:p>
      </dgm:t>
    </dgm:pt>
    <dgm:pt modelId="{7E2D0D4C-C5E0-459C-8167-0DA71293E74C}">
      <dgm:prSet phldrT="[Texte]"/>
      <dgm:spPr/>
      <dgm:t>
        <a:bodyPr/>
        <a:lstStyle/>
        <a:p>
          <a:r>
            <a:rPr lang="fr-FR" dirty="0"/>
            <a:t>En concentration</a:t>
          </a:r>
        </a:p>
      </dgm:t>
    </dgm:pt>
    <dgm:pt modelId="{3AC0732C-BB45-4453-804D-DBE994CE1208}" type="parTrans" cxnId="{D05006B3-46B5-4148-B321-0816D755103F}">
      <dgm:prSet/>
      <dgm:spPr/>
      <dgm:t>
        <a:bodyPr/>
        <a:lstStyle/>
        <a:p>
          <a:endParaRPr lang="fr-FR"/>
        </a:p>
      </dgm:t>
    </dgm:pt>
    <dgm:pt modelId="{109AE34F-FCDA-4C1A-8616-0B4F795E2576}" type="sibTrans" cxnId="{D05006B3-46B5-4148-B321-0816D755103F}">
      <dgm:prSet/>
      <dgm:spPr/>
      <dgm:t>
        <a:bodyPr/>
        <a:lstStyle/>
        <a:p>
          <a:endParaRPr lang="fr-FR"/>
        </a:p>
      </dgm:t>
    </dgm:pt>
    <dgm:pt modelId="{754D0D98-E6DF-4A5B-96EF-0465D2EF9163}">
      <dgm:prSet phldrT="[Texte]"/>
      <dgm:spPr/>
      <dgm:t>
        <a:bodyPr/>
        <a:lstStyle/>
        <a:p>
          <a:pPr algn="just"/>
          <a:r>
            <a:rPr lang="fr-FR" dirty="0"/>
            <a:t>L’introduction du </a:t>
          </a:r>
          <a:r>
            <a:rPr lang="fr-FR" b="1" dirty="0"/>
            <a:t>pouvoir d’évocation </a:t>
          </a:r>
          <a:r>
            <a:rPr lang="fr-FR" dirty="0"/>
            <a:t>du Président de la Polynésie française en matière de concentration </a:t>
          </a:r>
        </a:p>
      </dgm:t>
    </dgm:pt>
    <dgm:pt modelId="{7908AD5C-0B56-4D42-BB10-E22081A40BDE}" type="parTrans" cxnId="{A4490375-1BBB-4F21-9C19-D521068BF8C9}">
      <dgm:prSet/>
      <dgm:spPr/>
      <dgm:t>
        <a:bodyPr/>
        <a:lstStyle/>
        <a:p>
          <a:endParaRPr lang="fr-FR"/>
        </a:p>
      </dgm:t>
    </dgm:pt>
    <dgm:pt modelId="{971B62C1-54EF-4E72-8225-CD78A45A4A11}" type="sibTrans" cxnId="{A4490375-1BBB-4F21-9C19-D521068BF8C9}">
      <dgm:prSet/>
      <dgm:spPr/>
      <dgm:t>
        <a:bodyPr/>
        <a:lstStyle/>
        <a:p>
          <a:endParaRPr lang="fr-FR"/>
        </a:p>
      </dgm:t>
    </dgm:pt>
    <dgm:pt modelId="{34AC6B69-A163-4975-9986-1F3CFAE189EA}">
      <dgm:prSet/>
      <dgm:spPr/>
      <dgm:t>
        <a:bodyPr/>
        <a:lstStyle/>
        <a:p>
          <a:pPr algn="just"/>
          <a:r>
            <a:rPr lang="fr-FR" dirty="0"/>
            <a:t>La suppression de </a:t>
          </a:r>
          <a:r>
            <a:rPr lang="fr-FR" b="1" dirty="0"/>
            <a:t>l’abus de dépendance économique</a:t>
          </a:r>
        </a:p>
      </dgm:t>
    </dgm:pt>
    <dgm:pt modelId="{F11A1D1C-4E69-471F-8627-A7FB2D5836E5}" type="parTrans" cxnId="{64C0ACB8-C747-4654-BE66-AC42D5ECF19C}">
      <dgm:prSet/>
      <dgm:spPr/>
      <dgm:t>
        <a:bodyPr/>
        <a:lstStyle/>
        <a:p>
          <a:endParaRPr lang="fr-FR"/>
        </a:p>
      </dgm:t>
    </dgm:pt>
    <dgm:pt modelId="{BD5525C7-6B15-4044-B82D-ECB83D68412E}" type="sibTrans" cxnId="{64C0ACB8-C747-4654-BE66-AC42D5ECF19C}">
      <dgm:prSet/>
      <dgm:spPr/>
      <dgm:t>
        <a:bodyPr/>
        <a:lstStyle/>
        <a:p>
          <a:endParaRPr lang="fr-FR"/>
        </a:p>
      </dgm:t>
    </dgm:pt>
    <dgm:pt modelId="{2FC71689-1AE3-4812-9C3E-F8BA9D84DE17}">
      <dgm:prSet/>
      <dgm:spPr/>
      <dgm:t>
        <a:bodyPr/>
        <a:lstStyle/>
        <a:p>
          <a:pPr algn="just"/>
          <a:r>
            <a:rPr lang="fr-FR" dirty="0"/>
            <a:t>La suppression de l’examen des </a:t>
          </a:r>
          <a:r>
            <a:rPr lang="fr-FR" b="1" dirty="0"/>
            <a:t>situations </a:t>
          </a:r>
          <a:r>
            <a:rPr lang="fr-FR" dirty="0"/>
            <a:t>pouvant donner lieu à des </a:t>
          </a:r>
          <a:r>
            <a:rPr lang="fr-FR" b="1" dirty="0"/>
            <a:t>préoccupations de concurrence </a:t>
          </a:r>
        </a:p>
      </dgm:t>
    </dgm:pt>
    <dgm:pt modelId="{CFED509B-649E-4405-9BEC-1A590EB17948}" type="parTrans" cxnId="{07FD2D47-111C-40E8-9B35-C971BD0D1F85}">
      <dgm:prSet/>
      <dgm:spPr/>
      <dgm:t>
        <a:bodyPr/>
        <a:lstStyle/>
        <a:p>
          <a:endParaRPr lang="fr-FR"/>
        </a:p>
      </dgm:t>
    </dgm:pt>
    <dgm:pt modelId="{9CFD1247-7F64-4EBD-BCD1-4974FD6636CD}" type="sibTrans" cxnId="{07FD2D47-111C-40E8-9B35-C971BD0D1F85}">
      <dgm:prSet/>
      <dgm:spPr/>
      <dgm:t>
        <a:bodyPr/>
        <a:lstStyle/>
        <a:p>
          <a:endParaRPr lang="fr-FR"/>
        </a:p>
      </dgm:t>
    </dgm:pt>
    <dgm:pt modelId="{EA0B8488-9ACE-4A73-A1F4-CECBB5E9C870}">
      <dgm:prSet/>
      <dgm:spPr/>
      <dgm:t>
        <a:bodyPr/>
        <a:lstStyle/>
        <a:p>
          <a:pPr algn="just"/>
          <a:r>
            <a:rPr lang="fr-FR" dirty="0"/>
            <a:t>L’introduction de la procédure de </a:t>
          </a:r>
          <a:r>
            <a:rPr lang="fr-FR" b="1" dirty="0"/>
            <a:t>clémence</a:t>
          </a:r>
        </a:p>
      </dgm:t>
    </dgm:pt>
    <dgm:pt modelId="{5E331C6D-9C3D-404B-94C1-2BBA20CE22AC}" type="parTrans" cxnId="{E6C7A5DC-DE45-4FDE-8122-882E651D07BF}">
      <dgm:prSet/>
      <dgm:spPr/>
      <dgm:t>
        <a:bodyPr/>
        <a:lstStyle/>
        <a:p>
          <a:endParaRPr lang="fr-FR"/>
        </a:p>
      </dgm:t>
    </dgm:pt>
    <dgm:pt modelId="{3FCB989B-9856-4AF3-AC0D-214FD2C2C122}" type="sibTrans" cxnId="{E6C7A5DC-DE45-4FDE-8122-882E651D07BF}">
      <dgm:prSet/>
      <dgm:spPr/>
      <dgm:t>
        <a:bodyPr/>
        <a:lstStyle/>
        <a:p>
          <a:endParaRPr lang="fr-FR"/>
        </a:p>
      </dgm:t>
    </dgm:pt>
    <dgm:pt modelId="{E8652E1A-F3A3-449A-B619-3B787A913210}">
      <dgm:prSet/>
      <dgm:spPr/>
      <dgm:t>
        <a:bodyPr/>
        <a:lstStyle/>
        <a:p>
          <a:pPr algn="just"/>
          <a:r>
            <a:rPr lang="fr-FR" dirty="0"/>
            <a:t>La suppression de </a:t>
          </a:r>
          <a:r>
            <a:rPr lang="fr-FR" b="1" dirty="0"/>
            <a:t>l’observatoire des concentrations. </a:t>
          </a:r>
        </a:p>
      </dgm:t>
    </dgm:pt>
    <dgm:pt modelId="{C7810349-FA12-42C8-BDF1-5B9E4E169C37}" type="parTrans" cxnId="{67DC2A8C-AA2B-4855-94EA-6812C9CC95B8}">
      <dgm:prSet/>
      <dgm:spPr/>
      <dgm:t>
        <a:bodyPr/>
        <a:lstStyle/>
        <a:p>
          <a:endParaRPr lang="fr-FR"/>
        </a:p>
      </dgm:t>
    </dgm:pt>
    <dgm:pt modelId="{C194B859-FF8A-41EB-8696-10092669096D}" type="sibTrans" cxnId="{67DC2A8C-AA2B-4855-94EA-6812C9CC95B8}">
      <dgm:prSet/>
      <dgm:spPr/>
      <dgm:t>
        <a:bodyPr/>
        <a:lstStyle/>
        <a:p>
          <a:endParaRPr lang="fr-FR"/>
        </a:p>
      </dgm:t>
    </dgm:pt>
    <dgm:pt modelId="{78AB2ECE-179C-4161-9E5C-B719D91765C3}">
      <dgm:prSet/>
      <dgm:spPr/>
      <dgm:t>
        <a:bodyPr/>
        <a:lstStyle/>
        <a:p>
          <a:pPr algn="l"/>
          <a:endParaRPr lang="fr-FR" dirty="0"/>
        </a:p>
      </dgm:t>
    </dgm:pt>
    <dgm:pt modelId="{54477473-05A9-4D05-BCBC-B94A1BECBF58}" type="parTrans" cxnId="{A9182450-4DB7-4D49-972B-890ACAC254C9}">
      <dgm:prSet/>
      <dgm:spPr/>
      <dgm:t>
        <a:bodyPr/>
        <a:lstStyle/>
        <a:p>
          <a:endParaRPr lang="fr-FR"/>
        </a:p>
      </dgm:t>
    </dgm:pt>
    <dgm:pt modelId="{816FC96F-BDDD-4187-BD99-8400778E2DB1}" type="sibTrans" cxnId="{A9182450-4DB7-4D49-972B-890ACAC254C9}">
      <dgm:prSet/>
      <dgm:spPr/>
      <dgm:t>
        <a:bodyPr/>
        <a:lstStyle/>
        <a:p>
          <a:endParaRPr lang="fr-FR"/>
        </a:p>
      </dgm:t>
    </dgm:pt>
    <dgm:pt modelId="{8E099501-DE9A-4B4F-B374-8CB50667EF14}" type="pres">
      <dgm:prSet presAssocID="{B5766486-85E3-4C55-871D-67420703A28A}" presName="Name0" presStyleCnt="0">
        <dgm:presLayoutVars>
          <dgm:chMax val="5"/>
          <dgm:chPref val="5"/>
          <dgm:dir/>
          <dgm:animLvl val="lvl"/>
        </dgm:presLayoutVars>
      </dgm:prSet>
      <dgm:spPr/>
    </dgm:pt>
    <dgm:pt modelId="{8D0D54FE-5E4C-47AE-A52D-BD27EB34E36F}" type="pres">
      <dgm:prSet presAssocID="{AA7AED64-C8BD-4A69-A14E-D9134BBC0A65}" presName="parentText1" presStyleLbl="node1" presStyleIdx="0" presStyleCnt="2">
        <dgm:presLayoutVars>
          <dgm:chMax/>
          <dgm:chPref val="3"/>
          <dgm:bulletEnabled val="1"/>
        </dgm:presLayoutVars>
      </dgm:prSet>
      <dgm:spPr/>
    </dgm:pt>
    <dgm:pt modelId="{82A7B871-3102-4869-A906-FD17834DD4EB}" type="pres">
      <dgm:prSet presAssocID="{AA7AED64-C8BD-4A69-A14E-D9134BBC0A65}" presName="childText1" presStyleLbl="solidAlignAcc1" presStyleIdx="0" presStyleCnt="2">
        <dgm:presLayoutVars>
          <dgm:chMax val="0"/>
          <dgm:chPref val="0"/>
          <dgm:bulletEnabled val="1"/>
        </dgm:presLayoutVars>
      </dgm:prSet>
      <dgm:spPr/>
    </dgm:pt>
    <dgm:pt modelId="{6FC9B044-6B3C-4B1C-8151-9BB201B78B76}" type="pres">
      <dgm:prSet presAssocID="{7E2D0D4C-C5E0-459C-8167-0DA71293E74C}" presName="parentText2" presStyleLbl="node1" presStyleIdx="1" presStyleCnt="2">
        <dgm:presLayoutVars>
          <dgm:chMax/>
          <dgm:chPref val="3"/>
          <dgm:bulletEnabled val="1"/>
        </dgm:presLayoutVars>
      </dgm:prSet>
      <dgm:spPr/>
    </dgm:pt>
    <dgm:pt modelId="{980E795A-C941-4C95-8F40-2A645701902C}" type="pres">
      <dgm:prSet presAssocID="{7E2D0D4C-C5E0-459C-8167-0DA71293E74C}" presName="childText2" presStyleLbl="solidAlignAcc1" presStyleIdx="1" presStyleCnt="2">
        <dgm:presLayoutVars>
          <dgm:chMax val="0"/>
          <dgm:chPref val="0"/>
          <dgm:bulletEnabled val="1"/>
        </dgm:presLayoutVars>
      </dgm:prSet>
      <dgm:spPr/>
    </dgm:pt>
  </dgm:ptLst>
  <dgm:cxnLst>
    <dgm:cxn modelId="{0851CA14-AA05-48A0-9310-25C3CB9EDEDA}" type="presOf" srcId="{34AC6B69-A163-4975-9986-1F3CFAE189EA}" destId="{82A7B871-3102-4869-A906-FD17834DD4EB}" srcOrd="0" destOrd="1" presId="urn:microsoft.com/office/officeart/2009/3/layout/IncreasingArrowsProcess"/>
    <dgm:cxn modelId="{FF46AC2E-068E-4435-A76D-4599D092CAE2}" type="presOf" srcId="{78AB2ECE-179C-4161-9E5C-B719D91765C3}" destId="{980E795A-C941-4C95-8F40-2A645701902C}" srcOrd="0" destOrd="2" presId="urn:microsoft.com/office/officeart/2009/3/layout/IncreasingArrowsProcess"/>
    <dgm:cxn modelId="{577C7D32-DBE4-4B2F-8978-E363AF83EBB8}" srcId="{AA7AED64-C8BD-4A69-A14E-D9134BBC0A65}" destId="{A3258F93-0B11-403F-98A2-C0233143A17C}" srcOrd="0" destOrd="0" parTransId="{7E45AB2A-55AF-4900-B0B7-5CC4D2F76B52}" sibTransId="{03C64160-1181-456F-ACD8-4D2E06084F5C}"/>
    <dgm:cxn modelId="{07FD2D47-111C-40E8-9B35-C971BD0D1F85}" srcId="{AA7AED64-C8BD-4A69-A14E-D9134BBC0A65}" destId="{2FC71689-1AE3-4812-9C3E-F8BA9D84DE17}" srcOrd="2" destOrd="0" parTransId="{CFED509B-649E-4405-9BEC-1A590EB17948}" sibTransId="{9CFD1247-7F64-4EBD-BCD1-4974FD6636CD}"/>
    <dgm:cxn modelId="{ED2D0049-1597-4312-94E0-4815F553BDD4}" type="presOf" srcId="{2FC71689-1AE3-4812-9C3E-F8BA9D84DE17}" destId="{82A7B871-3102-4869-A906-FD17834DD4EB}" srcOrd="0" destOrd="2" presId="urn:microsoft.com/office/officeart/2009/3/layout/IncreasingArrowsProcess"/>
    <dgm:cxn modelId="{8253C649-38E8-4964-BF28-3AC098706E41}" srcId="{B5766486-85E3-4C55-871D-67420703A28A}" destId="{AA7AED64-C8BD-4A69-A14E-D9134BBC0A65}" srcOrd="0" destOrd="0" parTransId="{789E6252-9BE7-413F-967D-12EA2E283900}" sibTransId="{D7E44890-4C0A-445D-90E8-B18723593928}"/>
    <dgm:cxn modelId="{A9182450-4DB7-4D49-972B-890ACAC254C9}" srcId="{7E2D0D4C-C5E0-459C-8167-0DA71293E74C}" destId="{78AB2ECE-179C-4161-9E5C-B719D91765C3}" srcOrd="2" destOrd="0" parTransId="{54477473-05A9-4D05-BCBC-B94A1BECBF58}" sibTransId="{816FC96F-BDDD-4187-BD99-8400778E2DB1}"/>
    <dgm:cxn modelId="{07125E5B-0279-41EA-89E7-C99670D1FED0}" type="presOf" srcId="{E8652E1A-F3A3-449A-B619-3B787A913210}" destId="{980E795A-C941-4C95-8F40-2A645701902C}" srcOrd="0" destOrd="1" presId="urn:microsoft.com/office/officeart/2009/3/layout/IncreasingArrowsProcess"/>
    <dgm:cxn modelId="{A4490375-1BBB-4F21-9C19-D521068BF8C9}" srcId="{7E2D0D4C-C5E0-459C-8167-0DA71293E74C}" destId="{754D0D98-E6DF-4A5B-96EF-0465D2EF9163}" srcOrd="0" destOrd="0" parTransId="{7908AD5C-0B56-4D42-BB10-E22081A40BDE}" sibTransId="{971B62C1-54EF-4E72-8225-CD78A45A4A11}"/>
    <dgm:cxn modelId="{67DC2A8C-AA2B-4855-94EA-6812C9CC95B8}" srcId="{7E2D0D4C-C5E0-459C-8167-0DA71293E74C}" destId="{E8652E1A-F3A3-449A-B619-3B787A913210}" srcOrd="1" destOrd="0" parTransId="{C7810349-FA12-42C8-BDF1-5B9E4E169C37}" sibTransId="{C194B859-FF8A-41EB-8696-10092669096D}"/>
    <dgm:cxn modelId="{43825791-A82C-4250-9A7B-8979C29FD465}" type="presOf" srcId="{AA7AED64-C8BD-4A69-A14E-D9134BBC0A65}" destId="{8D0D54FE-5E4C-47AE-A52D-BD27EB34E36F}" srcOrd="0" destOrd="0" presId="urn:microsoft.com/office/officeart/2009/3/layout/IncreasingArrowsProcess"/>
    <dgm:cxn modelId="{8B6EA4A1-90E5-4C16-A9F5-3A5F1ABA74A8}" type="presOf" srcId="{A3258F93-0B11-403F-98A2-C0233143A17C}" destId="{82A7B871-3102-4869-A906-FD17834DD4EB}" srcOrd="0" destOrd="0" presId="urn:microsoft.com/office/officeart/2009/3/layout/IncreasingArrowsProcess"/>
    <dgm:cxn modelId="{D05006B3-46B5-4148-B321-0816D755103F}" srcId="{B5766486-85E3-4C55-871D-67420703A28A}" destId="{7E2D0D4C-C5E0-459C-8167-0DA71293E74C}" srcOrd="1" destOrd="0" parTransId="{3AC0732C-BB45-4453-804D-DBE994CE1208}" sibTransId="{109AE34F-FCDA-4C1A-8616-0B4F795E2576}"/>
    <dgm:cxn modelId="{64C0ACB8-C747-4654-BE66-AC42D5ECF19C}" srcId="{AA7AED64-C8BD-4A69-A14E-D9134BBC0A65}" destId="{34AC6B69-A163-4975-9986-1F3CFAE189EA}" srcOrd="1" destOrd="0" parTransId="{F11A1D1C-4E69-471F-8627-A7FB2D5836E5}" sibTransId="{BD5525C7-6B15-4044-B82D-ECB83D68412E}"/>
    <dgm:cxn modelId="{8DE470CA-CB8B-4F04-88ED-ED7326CBEAE6}" type="presOf" srcId="{EA0B8488-9ACE-4A73-A1F4-CECBB5E9C870}" destId="{82A7B871-3102-4869-A906-FD17834DD4EB}" srcOrd="0" destOrd="3" presId="urn:microsoft.com/office/officeart/2009/3/layout/IncreasingArrowsProcess"/>
    <dgm:cxn modelId="{E6C7A5DC-DE45-4FDE-8122-882E651D07BF}" srcId="{AA7AED64-C8BD-4A69-A14E-D9134BBC0A65}" destId="{EA0B8488-9ACE-4A73-A1F4-CECBB5E9C870}" srcOrd="3" destOrd="0" parTransId="{5E331C6D-9C3D-404B-94C1-2BBA20CE22AC}" sibTransId="{3FCB989B-9856-4AF3-AC0D-214FD2C2C122}"/>
    <dgm:cxn modelId="{6950E0DE-1C78-4DBA-A2BB-8F7774D58B99}" type="presOf" srcId="{B5766486-85E3-4C55-871D-67420703A28A}" destId="{8E099501-DE9A-4B4F-B374-8CB50667EF14}" srcOrd="0" destOrd="0" presId="urn:microsoft.com/office/officeart/2009/3/layout/IncreasingArrowsProcess"/>
    <dgm:cxn modelId="{EF0FE5EA-5EF4-4B28-A55A-7FD4EC047DEB}" type="presOf" srcId="{754D0D98-E6DF-4A5B-96EF-0465D2EF9163}" destId="{980E795A-C941-4C95-8F40-2A645701902C}" srcOrd="0" destOrd="0" presId="urn:microsoft.com/office/officeart/2009/3/layout/IncreasingArrowsProcess"/>
    <dgm:cxn modelId="{9199B9F3-2CC2-46E0-A7E0-F6286256FF64}" type="presOf" srcId="{7E2D0D4C-C5E0-459C-8167-0DA71293E74C}" destId="{6FC9B044-6B3C-4B1C-8151-9BB201B78B76}" srcOrd="0" destOrd="0" presId="urn:microsoft.com/office/officeart/2009/3/layout/IncreasingArrowsProcess"/>
    <dgm:cxn modelId="{C199DF02-2322-42FC-88EE-324EC35DE781}" type="presParOf" srcId="{8E099501-DE9A-4B4F-B374-8CB50667EF14}" destId="{8D0D54FE-5E4C-47AE-A52D-BD27EB34E36F}" srcOrd="0" destOrd="0" presId="urn:microsoft.com/office/officeart/2009/3/layout/IncreasingArrowsProcess"/>
    <dgm:cxn modelId="{2AA46AF5-B911-444F-AEBB-760C1A3BCA70}" type="presParOf" srcId="{8E099501-DE9A-4B4F-B374-8CB50667EF14}" destId="{82A7B871-3102-4869-A906-FD17834DD4EB}" srcOrd="1" destOrd="0" presId="urn:microsoft.com/office/officeart/2009/3/layout/IncreasingArrowsProcess"/>
    <dgm:cxn modelId="{2F020ADD-1D44-4DAD-A36D-FABEDE00827A}" type="presParOf" srcId="{8E099501-DE9A-4B4F-B374-8CB50667EF14}" destId="{6FC9B044-6B3C-4B1C-8151-9BB201B78B76}" srcOrd="2" destOrd="0" presId="urn:microsoft.com/office/officeart/2009/3/layout/IncreasingArrowsProcess"/>
    <dgm:cxn modelId="{240F20B6-D638-48BF-BE1E-10472B129800}" type="presParOf" srcId="{8E099501-DE9A-4B4F-B374-8CB50667EF14}" destId="{980E795A-C941-4C95-8F40-2A645701902C}" srcOrd="3" destOrd="0" presId="urn:microsoft.com/office/officeart/2009/3/layout/IncreasingArrows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EAEEE8B-2DD0-4F0C-B2EE-911F81A7C013}" type="doc">
      <dgm:prSet loTypeId="urn:microsoft.com/office/officeart/2009/3/layout/OpposingIdeas" loCatId="relationship" qsTypeId="urn:microsoft.com/office/officeart/2005/8/quickstyle/simple5" qsCatId="simple" csTypeId="urn:microsoft.com/office/officeart/2005/8/colors/accent1_2" csCatId="accent1" phldr="1"/>
      <dgm:spPr/>
      <dgm:t>
        <a:bodyPr/>
        <a:lstStyle/>
        <a:p>
          <a:endParaRPr lang="fr-FR"/>
        </a:p>
      </dgm:t>
    </dgm:pt>
    <dgm:pt modelId="{7D46413F-0714-483F-BAF5-F6FFB50364AE}">
      <dgm:prSet phldrT="[Texte]"/>
      <dgm:spPr/>
      <dgm:t>
        <a:bodyPr/>
        <a:lstStyle/>
        <a:p>
          <a:r>
            <a:rPr lang="fr-FR" dirty="0"/>
            <a:t>En Polynésie française</a:t>
          </a:r>
        </a:p>
      </dgm:t>
    </dgm:pt>
    <dgm:pt modelId="{03D13A4F-8069-4FA0-9E67-97CA6E3CE6AD}" type="parTrans" cxnId="{F79F124F-53AC-42AC-BF56-91C0A8FE7EC1}">
      <dgm:prSet/>
      <dgm:spPr/>
      <dgm:t>
        <a:bodyPr/>
        <a:lstStyle/>
        <a:p>
          <a:endParaRPr lang="fr-FR"/>
        </a:p>
      </dgm:t>
    </dgm:pt>
    <dgm:pt modelId="{D2AA90DC-DF82-4BF7-9073-C792016C315B}" type="sibTrans" cxnId="{F79F124F-53AC-42AC-BF56-91C0A8FE7EC1}">
      <dgm:prSet/>
      <dgm:spPr/>
      <dgm:t>
        <a:bodyPr/>
        <a:lstStyle/>
        <a:p>
          <a:endParaRPr lang="fr-FR"/>
        </a:p>
      </dgm:t>
    </dgm:pt>
    <dgm:pt modelId="{0B5777B3-6D54-4A48-A465-5957EA094A99}">
      <dgm:prSet phldrT="[Texte]"/>
      <dgm:spPr/>
      <dgm:t>
        <a:bodyPr/>
        <a:lstStyle/>
        <a:p>
          <a:pPr algn="just"/>
          <a:r>
            <a:rPr lang="fr-FR" strike="sngStrike" dirty="0">
              <a:solidFill>
                <a:srgbClr val="FF0000"/>
              </a:solidFill>
            </a:rPr>
            <a:t>Prohibition des accords exclusifs d’importation ( LP 200-3 )</a:t>
          </a:r>
        </a:p>
      </dgm:t>
    </dgm:pt>
    <dgm:pt modelId="{518F05C4-6F68-45F3-8FAF-BB2F787E1340}" type="parTrans" cxnId="{4FFD5829-91F7-4E02-97AB-7482ADAE45CE}">
      <dgm:prSet/>
      <dgm:spPr/>
      <dgm:t>
        <a:bodyPr/>
        <a:lstStyle/>
        <a:p>
          <a:endParaRPr lang="fr-FR"/>
        </a:p>
      </dgm:t>
    </dgm:pt>
    <dgm:pt modelId="{9A2D0E6E-C6A2-4BF3-BFCE-F6202A1FA24B}" type="sibTrans" cxnId="{4FFD5829-91F7-4E02-97AB-7482ADAE45CE}">
      <dgm:prSet/>
      <dgm:spPr/>
      <dgm:t>
        <a:bodyPr/>
        <a:lstStyle/>
        <a:p>
          <a:endParaRPr lang="fr-FR"/>
        </a:p>
      </dgm:t>
    </dgm:pt>
    <dgm:pt modelId="{BBB80790-D1B1-4185-BDC3-087B12920DAA}">
      <dgm:prSet phldrT="[Texte]"/>
      <dgm:spPr/>
      <dgm:t>
        <a:bodyPr/>
        <a:lstStyle/>
        <a:p>
          <a:r>
            <a:rPr lang="fr-FR" dirty="0"/>
            <a:t>Dans les autres Outre-mer</a:t>
          </a:r>
        </a:p>
      </dgm:t>
    </dgm:pt>
    <dgm:pt modelId="{4BD6F28E-0A45-4125-AED8-C9F98C768CFC}" type="parTrans" cxnId="{5F25B787-16D5-40DF-80EE-5ADBE6CAE67C}">
      <dgm:prSet/>
      <dgm:spPr/>
      <dgm:t>
        <a:bodyPr/>
        <a:lstStyle/>
        <a:p>
          <a:endParaRPr lang="fr-FR"/>
        </a:p>
      </dgm:t>
    </dgm:pt>
    <dgm:pt modelId="{45C0368C-F754-4302-8581-31D8B864858E}" type="sibTrans" cxnId="{5F25B787-16D5-40DF-80EE-5ADBE6CAE67C}">
      <dgm:prSet/>
      <dgm:spPr/>
      <dgm:t>
        <a:bodyPr/>
        <a:lstStyle/>
        <a:p>
          <a:endParaRPr lang="fr-FR"/>
        </a:p>
      </dgm:t>
    </dgm:pt>
    <dgm:pt modelId="{96F97B83-F31B-4B78-A89B-8B66C06F45A3}">
      <dgm:prSet phldrT="[Texte]"/>
      <dgm:spPr/>
      <dgm:t>
        <a:bodyPr/>
        <a:lstStyle/>
        <a:p>
          <a:pPr algn="just"/>
          <a:r>
            <a:rPr lang="fr-FR" b="1" dirty="0">
              <a:solidFill>
                <a:srgbClr val="00B050"/>
              </a:solidFill>
            </a:rPr>
            <a:t>Prohibition des accords exclusifs d’importation </a:t>
          </a:r>
          <a:r>
            <a:rPr lang="fr-FR" dirty="0">
              <a:solidFill>
                <a:srgbClr val="00B050"/>
              </a:solidFill>
            </a:rPr>
            <a:t>( ex LP 200-3 ; L420-2-1 C. com ; </a:t>
          </a:r>
          <a:r>
            <a:rPr lang="fr-FR" dirty="0" err="1">
              <a:solidFill>
                <a:srgbClr val="00B050"/>
              </a:solidFill>
            </a:rPr>
            <a:t>Lp</a:t>
          </a:r>
          <a:r>
            <a:rPr lang="fr-FR" dirty="0">
              <a:solidFill>
                <a:srgbClr val="00B050"/>
              </a:solidFill>
            </a:rPr>
            <a:t>. 421-2-1 C. com NC)</a:t>
          </a:r>
        </a:p>
      </dgm:t>
    </dgm:pt>
    <dgm:pt modelId="{FD046EA4-8EFA-46D8-95F4-E14B36E1B995}" type="parTrans" cxnId="{C9A80FBD-A124-442C-A4D3-C02BDC9224CD}">
      <dgm:prSet/>
      <dgm:spPr/>
      <dgm:t>
        <a:bodyPr/>
        <a:lstStyle/>
        <a:p>
          <a:endParaRPr lang="fr-FR"/>
        </a:p>
      </dgm:t>
    </dgm:pt>
    <dgm:pt modelId="{29A1482A-136F-444F-BE5A-BA6BC3D80A14}" type="sibTrans" cxnId="{C9A80FBD-A124-442C-A4D3-C02BDC9224CD}">
      <dgm:prSet/>
      <dgm:spPr/>
      <dgm:t>
        <a:bodyPr/>
        <a:lstStyle/>
        <a:p>
          <a:endParaRPr lang="fr-FR"/>
        </a:p>
      </dgm:t>
    </dgm:pt>
    <dgm:pt modelId="{F555F3AF-2AB4-4365-9817-9A505B57430B}">
      <dgm:prSet/>
      <dgm:spPr/>
      <dgm:t>
        <a:bodyPr/>
        <a:lstStyle/>
        <a:p>
          <a:pPr algn="just"/>
          <a:endParaRPr lang="fr-FR" dirty="0"/>
        </a:p>
      </dgm:t>
    </dgm:pt>
    <dgm:pt modelId="{66EA902D-6664-451B-8A31-DA952B7CCCAB}" type="parTrans" cxnId="{B1788A7B-1AD5-4A21-8CA0-1E650EA0276E}">
      <dgm:prSet/>
      <dgm:spPr/>
      <dgm:t>
        <a:bodyPr/>
        <a:lstStyle/>
        <a:p>
          <a:endParaRPr lang="fr-FR"/>
        </a:p>
      </dgm:t>
    </dgm:pt>
    <dgm:pt modelId="{6B90B957-6E03-47D6-9857-564C15B67498}" type="sibTrans" cxnId="{B1788A7B-1AD5-4A21-8CA0-1E650EA0276E}">
      <dgm:prSet/>
      <dgm:spPr/>
      <dgm:t>
        <a:bodyPr/>
        <a:lstStyle/>
        <a:p>
          <a:endParaRPr lang="fr-FR"/>
        </a:p>
      </dgm:t>
    </dgm:pt>
    <dgm:pt modelId="{5BAD9622-B6F4-402C-A52B-C5EF2007555E}">
      <dgm:prSet/>
      <dgm:spPr/>
      <dgm:t>
        <a:bodyPr/>
        <a:lstStyle/>
        <a:p>
          <a:endParaRPr lang="fr-FR"/>
        </a:p>
      </dgm:t>
    </dgm:pt>
    <dgm:pt modelId="{759F5F69-E395-4A58-9C76-0A7DC4BC752D}" type="parTrans" cxnId="{684BAFB6-F2B8-4180-B3D6-76CAFB52E855}">
      <dgm:prSet/>
      <dgm:spPr/>
      <dgm:t>
        <a:bodyPr/>
        <a:lstStyle/>
        <a:p>
          <a:endParaRPr lang="fr-FR"/>
        </a:p>
      </dgm:t>
    </dgm:pt>
    <dgm:pt modelId="{72A2F498-8318-4DFB-9992-12E7948A30D0}" type="sibTrans" cxnId="{684BAFB6-F2B8-4180-B3D6-76CAFB52E855}">
      <dgm:prSet/>
      <dgm:spPr/>
      <dgm:t>
        <a:bodyPr/>
        <a:lstStyle/>
        <a:p>
          <a:endParaRPr lang="fr-FR"/>
        </a:p>
      </dgm:t>
    </dgm:pt>
    <dgm:pt modelId="{7DE6981E-AAC9-48B5-966D-5B7F6BFBF0FA}">
      <dgm:prSet/>
      <dgm:spPr/>
      <dgm:t>
        <a:bodyPr/>
        <a:lstStyle/>
        <a:p>
          <a:endParaRPr lang="fr-FR"/>
        </a:p>
      </dgm:t>
    </dgm:pt>
    <dgm:pt modelId="{62754943-3764-4AFC-9180-C10DD897BA59}" type="parTrans" cxnId="{DC092A01-DD60-49A3-8E16-3C9852C8A8FB}">
      <dgm:prSet/>
      <dgm:spPr/>
      <dgm:t>
        <a:bodyPr/>
        <a:lstStyle/>
        <a:p>
          <a:endParaRPr lang="fr-FR"/>
        </a:p>
      </dgm:t>
    </dgm:pt>
    <dgm:pt modelId="{1979B2B4-45E8-4C4D-8615-1225FDAC7D62}" type="sibTrans" cxnId="{DC092A01-DD60-49A3-8E16-3C9852C8A8FB}">
      <dgm:prSet/>
      <dgm:spPr/>
      <dgm:t>
        <a:bodyPr/>
        <a:lstStyle/>
        <a:p>
          <a:endParaRPr lang="fr-FR"/>
        </a:p>
      </dgm:t>
    </dgm:pt>
    <dgm:pt modelId="{A4AD1526-A0D0-4509-BD64-AD757330EAFD}">
      <dgm:prSet/>
      <dgm:spPr/>
      <dgm:t>
        <a:bodyPr/>
        <a:lstStyle/>
        <a:p>
          <a:endParaRPr lang="fr-FR"/>
        </a:p>
      </dgm:t>
    </dgm:pt>
    <dgm:pt modelId="{A82E55DD-05DB-49A5-99CB-D2E128CA6099}" type="parTrans" cxnId="{2B825D6C-F838-43CC-B007-6EF0E96CB35A}">
      <dgm:prSet/>
      <dgm:spPr/>
      <dgm:t>
        <a:bodyPr/>
        <a:lstStyle/>
        <a:p>
          <a:endParaRPr lang="fr-FR"/>
        </a:p>
      </dgm:t>
    </dgm:pt>
    <dgm:pt modelId="{77A95938-DBED-4BD3-A26D-EE5EF2B8E591}" type="sibTrans" cxnId="{2B825D6C-F838-43CC-B007-6EF0E96CB35A}">
      <dgm:prSet/>
      <dgm:spPr/>
      <dgm:t>
        <a:bodyPr/>
        <a:lstStyle/>
        <a:p>
          <a:endParaRPr lang="fr-FR"/>
        </a:p>
      </dgm:t>
    </dgm:pt>
    <dgm:pt modelId="{3E3BAECD-8DC8-4D06-9425-A7D68A90D3F9}">
      <dgm:prSet/>
      <dgm:spPr/>
      <dgm:t>
        <a:bodyPr/>
        <a:lstStyle/>
        <a:p>
          <a:endParaRPr lang="fr-FR"/>
        </a:p>
      </dgm:t>
    </dgm:pt>
    <dgm:pt modelId="{29F16BE2-532F-4579-BF36-731D354FDBCE}" type="parTrans" cxnId="{FC020EEE-44CE-400B-B9C1-7D7C3C2A389D}">
      <dgm:prSet/>
      <dgm:spPr/>
      <dgm:t>
        <a:bodyPr/>
        <a:lstStyle/>
        <a:p>
          <a:endParaRPr lang="fr-FR"/>
        </a:p>
      </dgm:t>
    </dgm:pt>
    <dgm:pt modelId="{FCEE0B99-C4CA-415F-8CB7-5D9E6C712352}" type="sibTrans" cxnId="{FC020EEE-44CE-400B-B9C1-7D7C3C2A389D}">
      <dgm:prSet/>
      <dgm:spPr/>
      <dgm:t>
        <a:bodyPr/>
        <a:lstStyle/>
        <a:p>
          <a:endParaRPr lang="fr-FR"/>
        </a:p>
      </dgm:t>
    </dgm:pt>
    <dgm:pt modelId="{6D042A09-F32D-4841-8661-9FEBAC98ADD2}">
      <dgm:prSet/>
      <dgm:spPr/>
      <dgm:t>
        <a:bodyPr/>
        <a:lstStyle/>
        <a:p>
          <a:pPr algn="just"/>
          <a:r>
            <a:rPr lang="fr-FR" b="1" dirty="0">
              <a:solidFill>
                <a:srgbClr val="00B050"/>
              </a:solidFill>
            </a:rPr>
            <a:t>Abus de dépendance économique  </a:t>
          </a:r>
          <a:r>
            <a:rPr lang="fr-FR" dirty="0">
              <a:solidFill>
                <a:srgbClr val="00B050"/>
              </a:solidFill>
            </a:rPr>
            <a:t>(LP 200-2 al 2 ; L420-2 C. com ; Lp. 421-2 C; com NC)</a:t>
          </a:r>
        </a:p>
      </dgm:t>
    </dgm:pt>
    <dgm:pt modelId="{916C23A0-DD1E-423D-8F7A-7547BE496B70}" type="parTrans" cxnId="{7B0DDB7E-5F73-40B1-BD6E-200BEBEB5F4D}">
      <dgm:prSet/>
      <dgm:spPr/>
      <dgm:t>
        <a:bodyPr/>
        <a:lstStyle/>
        <a:p>
          <a:endParaRPr lang="fr-FR"/>
        </a:p>
      </dgm:t>
    </dgm:pt>
    <dgm:pt modelId="{B88FA247-90E6-416C-BFD2-31A081ADA348}" type="sibTrans" cxnId="{7B0DDB7E-5F73-40B1-BD6E-200BEBEB5F4D}">
      <dgm:prSet/>
      <dgm:spPr/>
      <dgm:t>
        <a:bodyPr/>
        <a:lstStyle/>
        <a:p>
          <a:endParaRPr lang="fr-FR"/>
        </a:p>
      </dgm:t>
    </dgm:pt>
    <dgm:pt modelId="{BA9B6B2E-B982-423F-8599-F21F7C1C1C04}">
      <dgm:prSet/>
      <dgm:spPr/>
      <dgm:t>
        <a:bodyPr/>
        <a:lstStyle/>
        <a:p>
          <a:pPr algn="just"/>
          <a:r>
            <a:rPr lang="fr-FR" b="1" dirty="0">
              <a:solidFill>
                <a:srgbClr val="00B050"/>
              </a:solidFill>
            </a:rPr>
            <a:t>Situation faisant naître des préoccupations de concurrence </a:t>
          </a:r>
          <a:r>
            <a:rPr lang="fr-FR" dirty="0">
              <a:solidFill>
                <a:srgbClr val="00B050"/>
              </a:solidFill>
            </a:rPr>
            <a:t>(LP 641-3 II ; L752-27 C. com ; Lp. 422-1 C. com NC)</a:t>
          </a:r>
        </a:p>
        <a:p>
          <a:pPr algn="just"/>
          <a:r>
            <a:rPr lang="fr-FR" b="1" dirty="0">
              <a:solidFill>
                <a:srgbClr val="00B050"/>
              </a:solidFill>
            </a:rPr>
            <a:t>Pouvoir d’évocation / Clémence</a:t>
          </a:r>
        </a:p>
      </dgm:t>
    </dgm:pt>
    <dgm:pt modelId="{F053625C-2401-4437-AE9E-C7E0AE4E5841}" type="parTrans" cxnId="{07C6FECA-04E9-4BE5-8E26-FBA22BE323E0}">
      <dgm:prSet/>
      <dgm:spPr/>
      <dgm:t>
        <a:bodyPr/>
        <a:lstStyle/>
        <a:p>
          <a:endParaRPr lang="fr-FR"/>
        </a:p>
      </dgm:t>
    </dgm:pt>
    <dgm:pt modelId="{8B22396A-2C28-4E30-AD8C-43108A953C8F}" type="sibTrans" cxnId="{07C6FECA-04E9-4BE5-8E26-FBA22BE323E0}">
      <dgm:prSet/>
      <dgm:spPr/>
      <dgm:t>
        <a:bodyPr/>
        <a:lstStyle/>
        <a:p>
          <a:endParaRPr lang="fr-FR"/>
        </a:p>
      </dgm:t>
    </dgm:pt>
    <dgm:pt modelId="{0E56FC05-A8A6-4CDB-A853-18142967F511}">
      <dgm:prSet/>
      <dgm:spPr/>
      <dgm:t>
        <a:bodyPr/>
        <a:lstStyle/>
        <a:p>
          <a:pPr algn="l"/>
          <a:endParaRPr lang="fr-FR" dirty="0"/>
        </a:p>
      </dgm:t>
    </dgm:pt>
    <dgm:pt modelId="{254D7F40-9C4E-4D62-8F5A-A0C6BFF57331}" type="parTrans" cxnId="{41A380FE-B657-4FCE-BF5B-4E7651FFDCA6}">
      <dgm:prSet/>
      <dgm:spPr/>
      <dgm:t>
        <a:bodyPr/>
        <a:lstStyle/>
        <a:p>
          <a:endParaRPr lang="fr-FR"/>
        </a:p>
      </dgm:t>
    </dgm:pt>
    <dgm:pt modelId="{C1769969-7404-479B-AF14-8AA898056093}" type="sibTrans" cxnId="{41A380FE-B657-4FCE-BF5B-4E7651FFDCA6}">
      <dgm:prSet/>
      <dgm:spPr/>
      <dgm:t>
        <a:bodyPr/>
        <a:lstStyle/>
        <a:p>
          <a:endParaRPr lang="fr-FR"/>
        </a:p>
      </dgm:t>
    </dgm:pt>
    <dgm:pt modelId="{BF36FA16-DF9F-479C-93B9-927CD1C8189A}">
      <dgm:prSet/>
      <dgm:spPr/>
      <dgm:t>
        <a:bodyPr/>
        <a:lstStyle/>
        <a:p>
          <a:pPr algn="just"/>
          <a:r>
            <a:rPr lang="fr-FR" strike="sngStrike" dirty="0">
              <a:solidFill>
                <a:srgbClr val="FF0000"/>
              </a:solidFill>
            </a:rPr>
            <a:t>Abus de dépendance économique  (LP 200-2 al 2)</a:t>
          </a:r>
        </a:p>
      </dgm:t>
    </dgm:pt>
    <dgm:pt modelId="{59CDF2C8-E4F8-4087-8B38-36643D16AB4B}" type="parTrans" cxnId="{95CBAAD3-9BB0-47AD-8DA2-95D5E5E40654}">
      <dgm:prSet/>
      <dgm:spPr/>
      <dgm:t>
        <a:bodyPr/>
        <a:lstStyle/>
        <a:p>
          <a:endParaRPr lang="fr-FR"/>
        </a:p>
      </dgm:t>
    </dgm:pt>
    <dgm:pt modelId="{BE032AE7-0CCA-4C6F-8DDC-F5542E29AAE8}" type="sibTrans" cxnId="{95CBAAD3-9BB0-47AD-8DA2-95D5E5E40654}">
      <dgm:prSet/>
      <dgm:spPr/>
      <dgm:t>
        <a:bodyPr/>
        <a:lstStyle/>
        <a:p>
          <a:endParaRPr lang="fr-FR"/>
        </a:p>
      </dgm:t>
    </dgm:pt>
    <dgm:pt modelId="{B4B07CA1-0DF9-4DA9-B9E6-8C272ACFAB5B}">
      <dgm:prSet/>
      <dgm:spPr/>
      <dgm:t>
        <a:bodyPr/>
        <a:lstStyle/>
        <a:p>
          <a:pPr algn="just"/>
          <a:r>
            <a:rPr lang="fr-FR" strike="sngStrike" dirty="0">
              <a:solidFill>
                <a:srgbClr val="FF0000"/>
              </a:solidFill>
            </a:rPr>
            <a:t>Situation faisant naître des préoccupations de concurrence (LP 641-3 II)</a:t>
          </a:r>
        </a:p>
        <a:p>
          <a:pPr algn="just"/>
          <a:r>
            <a:rPr lang="fr-FR" b="1" strike="noStrike" dirty="0">
              <a:solidFill>
                <a:srgbClr val="00B050"/>
              </a:solidFill>
            </a:rPr>
            <a:t>Pouvoir d’évocation</a:t>
          </a:r>
        </a:p>
        <a:p>
          <a:pPr algn="just"/>
          <a:r>
            <a:rPr lang="fr-FR" b="1" strike="noStrike" dirty="0">
              <a:solidFill>
                <a:srgbClr val="00B050"/>
              </a:solidFill>
            </a:rPr>
            <a:t>Procédure de clémence</a:t>
          </a:r>
        </a:p>
      </dgm:t>
    </dgm:pt>
    <dgm:pt modelId="{ABDE0BF9-B4C9-43DA-81D3-AE64D80E988E}" type="parTrans" cxnId="{4ACD5C19-58E6-42AA-AAC6-48C2697EF8AE}">
      <dgm:prSet/>
      <dgm:spPr/>
      <dgm:t>
        <a:bodyPr/>
        <a:lstStyle/>
        <a:p>
          <a:endParaRPr lang="fr-FR"/>
        </a:p>
      </dgm:t>
    </dgm:pt>
    <dgm:pt modelId="{CB0ECB6B-EBCA-453B-930C-CA257B93F7E4}" type="sibTrans" cxnId="{4ACD5C19-58E6-42AA-AAC6-48C2697EF8AE}">
      <dgm:prSet/>
      <dgm:spPr/>
      <dgm:t>
        <a:bodyPr/>
        <a:lstStyle/>
        <a:p>
          <a:endParaRPr lang="fr-FR"/>
        </a:p>
      </dgm:t>
    </dgm:pt>
    <dgm:pt modelId="{3B229FCA-6F72-4005-B781-C1303A09D91A}">
      <dgm:prSet/>
      <dgm:spPr/>
      <dgm:t>
        <a:bodyPr/>
        <a:lstStyle/>
        <a:p>
          <a:pPr algn="just"/>
          <a:endParaRPr lang="fr-FR" dirty="0"/>
        </a:p>
      </dgm:t>
    </dgm:pt>
    <dgm:pt modelId="{27390FD3-DEA7-41AE-A0EB-19ADE4557332}" type="parTrans" cxnId="{0801A053-83BE-4F93-BD86-6334B5AF8BB0}">
      <dgm:prSet/>
      <dgm:spPr/>
      <dgm:t>
        <a:bodyPr/>
        <a:lstStyle/>
        <a:p>
          <a:endParaRPr lang="fr-FR"/>
        </a:p>
      </dgm:t>
    </dgm:pt>
    <dgm:pt modelId="{1988A75E-FCE6-4581-8A7D-731808B08CC4}" type="sibTrans" cxnId="{0801A053-83BE-4F93-BD86-6334B5AF8BB0}">
      <dgm:prSet/>
      <dgm:spPr/>
      <dgm:t>
        <a:bodyPr/>
        <a:lstStyle/>
        <a:p>
          <a:endParaRPr lang="fr-FR"/>
        </a:p>
      </dgm:t>
    </dgm:pt>
    <dgm:pt modelId="{CC74612B-0276-43F3-B452-484FBDAEB5D6}" type="pres">
      <dgm:prSet presAssocID="{4EAEEE8B-2DD0-4F0C-B2EE-911F81A7C013}" presName="Name0" presStyleCnt="0">
        <dgm:presLayoutVars>
          <dgm:chMax val="2"/>
          <dgm:dir/>
          <dgm:animOne val="branch"/>
          <dgm:animLvl val="lvl"/>
          <dgm:resizeHandles val="exact"/>
        </dgm:presLayoutVars>
      </dgm:prSet>
      <dgm:spPr/>
    </dgm:pt>
    <dgm:pt modelId="{2134FF8D-D67B-4574-9C12-CB4350C1CD84}" type="pres">
      <dgm:prSet presAssocID="{4EAEEE8B-2DD0-4F0C-B2EE-911F81A7C013}" presName="Background" presStyleLbl="node1" presStyleIdx="0" presStyleCnt="1"/>
      <dgm:spPr>
        <a:solidFill>
          <a:schemeClr val="bg2"/>
        </a:solidFill>
      </dgm:spPr>
    </dgm:pt>
    <dgm:pt modelId="{90F10FDC-281F-47C7-BEA1-F253AA74B9A4}" type="pres">
      <dgm:prSet presAssocID="{4EAEEE8B-2DD0-4F0C-B2EE-911F81A7C013}" presName="Divider" presStyleLbl="callout" presStyleIdx="0" presStyleCnt="1"/>
      <dgm:spPr/>
    </dgm:pt>
    <dgm:pt modelId="{40FD4BCB-0B45-4371-A362-71F34BBC5E5C}" type="pres">
      <dgm:prSet presAssocID="{4EAEEE8B-2DD0-4F0C-B2EE-911F81A7C013}" presName="ChildText1" presStyleLbl="revTx" presStyleIdx="0" presStyleCnt="0">
        <dgm:presLayoutVars>
          <dgm:chMax val="0"/>
          <dgm:chPref val="0"/>
          <dgm:bulletEnabled val="1"/>
        </dgm:presLayoutVars>
      </dgm:prSet>
      <dgm:spPr/>
    </dgm:pt>
    <dgm:pt modelId="{F5B5289A-9862-45F5-AA45-1963916A61DD}" type="pres">
      <dgm:prSet presAssocID="{4EAEEE8B-2DD0-4F0C-B2EE-911F81A7C013}" presName="ChildText2" presStyleLbl="revTx" presStyleIdx="0" presStyleCnt="0">
        <dgm:presLayoutVars>
          <dgm:chMax val="0"/>
          <dgm:chPref val="0"/>
          <dgm:bulletEnabled val="1"/>
        </dgm:presLayoutVars>
      </dgm:prSet>
      <dgm:spPr/>
    </dgm:pt>
    <dgm:pt modelId="{B4E7A3B9-72C7-4387-AEB3-85DF9F3E054F}" type="pres">
      <dgm:prSet presAssocID="{4EAEEE8B-2DD0-4F0C-B2EE-911F81A7C013}" presName="ParentText1" presStyleLbl="revTx" presStyleIdx="0" presStyleCnt="0">
        <dgm:presLayoutVars>
          <dgm:chMax val="1"/>
          <dgm:chPref val="1"/>
        </dgm:presLayoutVars>
      </dgm:prSet>
      <dgm:spPr/>
    </dgm:pt>
    <dgm:pt modelId="{F55EE677-BAD2-45EA-A1D8-BFB27C11A952}" type="pres">
      <dgm:prSet presAssocID="{4EAEEE8B-2DD0-4F0C-B2EE-911F81A7C013}" presName="ParentShape1" presStyleLbl="alignImgPlace1" presStyleIdx="0" presStyleCnt="2" custScaleY="84707" custLinFactNeighborX="-8210" custLinFactNeighborY="15721">
        <dgm:presLayoutVars/>
      </dgm:prSet>
      <dgm:spPr/>
    </dgm:pt>
    <dgm:pt modelId="{B5ECC879-2DD5-42A8-9DBC-2AD0FD0D242F}" type="pres">
      <dgm:prSet presAssocID="{4EAEEE8B-2DD0-4F0C-B2EE-911F81A7C013}" presName="ParentText2" presStyleLbl="revTx" presStyleIdx="0" presStyleCnt="0">
        <dgm:presLayoutVars>
          <dgm:chMax val="1"/>
          <dgm:chPref val="1"/>
        </dgm:presLayoutVars>
      </dgm:prSet>
      <dgm:spPr/>
    </dgm:pt>
    <dgm:pt modelId="{58A285D5-7BB1-49D0-BD18-6D7FE047CB09}" type="pres">
      <dgm:prSet presAssocID="{4EAEEE8B-2DD0-4F0C-B2EE-911F81A7C013}" presName="ParentShape2" presStyleLbl="alignImgPlace1" presStyleIdx="1" presStyleCnt="2" custScaleY="83434" custLinFactNeighborX="3649" custLinFactNeighborY="-15743">
        <dgm:presLayoutVars/>
      </dgm:prSet>
      <dgm:spPr/>
    </dgm:pt>
  </dgm:ptLst>
  <dgm:cxnLst>
    <dgm:cxn modelId="{DC092A01-DD60-49A3-8E16-3C9852C8A8FB}" srcId="{4EAEEE8B-2DD0-4F0C-B2EE-911F81A7C013}" destId="{7DE6981E-AAC9-48B5-966D-5B7F6BFBF0FA}" srcOrd="3" destOrd="0" parTransId="{62754943-3764-4AFC-9180-C10DD897BA59}" sibTransId="{1979B2B4-45E8-4C4D-8615-1225FDAC7D62}"/>
    <dgm:cxn modelId="{4ACD5C19-58E6-42AA-AAC6-48C2697EF8AE}" srcId="{7D46413F-0714-483F-BAF5-F6FFB50364AE}" destId="{B4B07CA1-0DF9-4DA9-B9E6-8C272ACFAB5B}" srcOrd="2" destOrd="0" parTransId="{ABDE0BF9-B4C9-43DA-81D3-AE64D80E988E}" sibTransId="{CB0ECB6B-EBCA-453B-930C-CA257B93F7E4}"/>
    <dgm:cxn modelId="{08B6E919-EB0A-4DDE-8537-70B7A335A8E9}" type="presOf" srcId="{3B229FCA-6F72-4005-B781-C1303A09D91A}" destId="{40FD4BCB-0B45-4371-A362-71F34BBC5E5C}" srcOrd="0" destOrd="3" presId="urn:microsoft.com/office/officeart/2009/3/layout/OpposingIdeas"/>
    <dgm:cxn modelId="{8E7FD122-46CB-4857-90BB-AC25110B5362}" type="presOf" srcId="{BBB80790-D1B1-4185-BDC3-087B12920DAA}" destId="{58A285D5-7BB1-49D0-BD18-6D7FE047CB09}" srcOrd="1" destOrd="0" presId="urn:microsoft.com/office/officeart/2009/3/layout/OpposingIdeas"/>
    <dgm:cxn modelId="{4FFD5829-91F7-4E02-97AB-7482ADAE45CE}" srcId="{7D46413F-0714-483F-BAF5-F6FFB50364AE}" destId="{0B5777B3-6D54-4A48-A465-5957EA094A99}" srcOrd="0" destOrd="0" parTransId="{518F05C4-6F68-45F3-8FAF-BB2F787E1340}" sibTransId="{9A2D0E6E-C6A2-4BF3-BFCE-F6202A1FA24B}"/>
    <dgm:cxn modelId="{C0913C31-BBE7-4719-ADDF-CC482E4D5044}" type="presOf" srcId="{4EAEEE8B-2DD0-4F0C-B2EE-911F81A7C013}" destId="{CC74612B-0276-43F3-B452-484FBDAEB5D6}" srcOrd="0" destOrd="0" presId="urn:microsoft.com/office/officeart/2009/3/layout/OpposingIdeas"/>
    <dgm:cxn modelId="{E502AB4D-1793-4402-871D-EB57430E9A07}" type="presOf" srcId="{7D46413F-0714-483F-BAF5-F6FFB50364AE}" destId="{F55EE677-BAD2-45EA-A1D8-BFB27C11A952}" srcOrd="1" destOrd="0" presId="urn:microsoft.com/office/officeart/2009/3/layout/OpposingIdeas"/>
    <dgm:cxn modelId="{F79F124F-53AC-42AC-BF56-91C0A8FE7EC1}" srcId="{4EAEEE8B-2DD0-4F0C-B2EE-911F81A7C013}" destId="{7D46413F-0714-483F-BAF5-F6FFB50364AE}" srcOrd="0" destOrd="0" parTransId="{03D13A4F-8069-4FA0-9E67-97CA6E3CE6AD}" sibTransId="{D2AA90DC-DF82-4BF7-9073-C792016C315B}"/>
    <dgm:cxn modelId="{0801A053-83BE-4F93-BD86-6334B5AF8BB0}" srcId="{7D46413F-0714-483F-BAF5-F6FFB50364AE}" destId="{3B229FCA-6F72-4005-B781-C1303A09D91A}" srcOrd="3" destOrd="0" parTransId="{27390FD3-DEA7-41AE-A0EB-19ADE4557332}" sibTransId="{1988A75E-FCE6-4581-8A7D-731808B08CC4}"/>
    <dgm:cxn modelId="{FDA55967-A274-4730-B964-CC8705CD7619}" type="presOf" srcId="{BA9B6B2E-B982-423F-8599-F21F7C1C1C04}" destId="{F5B5289A-9862-45F5-AA45-1963916A61DD}" srcOrd="0" destOrd="2" presId="urn:microsoft.com/office/officeart/2009/3/layout/OpposingIdeas"/>
    <dgm:cxn modelId="{2E65146A-06CB-4D91-8132-9AA8379A0AF9}" type="presOf" srcId="{B4B07CA1-0DF9-4DA9-B9E6-8C272ACFAB5B}" destId="{40FD4BCB-0B45-4371-A362-71F34BBC5E5C}" srcOrd="0" destOrd="2" presId="urn:microsoft.com/office/officeart/2009/3/layout/OpposingIdeas"/>
    <dgm:cxn modelId="{2B825D6C-F838-43CC-B007-6EF0E96CB35A}" srcId="{4EAEEE8B-2DD0-4F0C-B2EE-911F81A7C013}" destId="{A4AD1526-A0D0-4509-BD64-AD757330EAFD}" srcOrd="4" destOrd="0" parTransId="{A82E55DD-05DB-49A5-99CB-D2E128CA6099}" sibTransId="{77A95938-DBED-4BD3-A26D-EE5EF2B8E591}"/>
    <dgm:cxn modelId="{A965ED79-23E4-4BFB-A30A-62C251B08C66}" type="presOf" srcId="{96F97B83-F31B-4B78-A89B-8B66C06F45A3}" destId="{F5B5289A-9862-45F5-AA45-1963916A61DD}" srcOrd="0" destOrd="0" presId="urn:microsoft.com/office/officeart/2009/3/layout/OpposingIdeas"/>
    <dgm:cxn modelId="{B1788A7B-1AD5-4A21-8CA0-1E650EA0276E}" srcId="{7D46413F-0714-483F-BAF5-F6FFB50364AE}" destId="{F555F3AF-2AB4-4365-9817-9A505B57430B}" srcOrd="4" destOrd="0" parTransId="{66EA902D-6664-451B-8A31-DA952B7CCCAB}" sibTransId="{6B90B957-6E03-47D6-9857-564C15B67498}"/>
    <dgm:cxn modelId="{7B0DDB7E-5F73-40B1-BD6E-200BEBEB5F4D}" srcId="{BBB80790-D1B1-4185-BDC3-087B12920DAA}" destId="{6D042A09-F32D-4841-8661-9FEBAC98ADD2}" srcOrd="1" destOrd="0" parTransId="{916C23A0-DD1E-423D-8F7A-7547BE496B70}" sibTransId="{B88FA247-90E6-416C-BFD2-31A081ADA348}"/>
    <dgm:cxn modelId="{5F25B787-16D5-40DF-80EE-5ADBE6CAE67C}" srcId="{4EAEEE8B-2DD0-4F0C-B2EE-911F81A7C013}" destId="{BBB80790-D1B1-4185-BDC3-087B12920DAA}" srcOrd="1" destOrd="0" parTransId="{4BD6F28E-0A45-4125-AED8-C9F98C768CFC}" sibTransId="{45C0368C-F754-4302-8581-31D8B864858E}"/>
    <dgm:cxn modelId="{3F4C7F9A-220A-4B8A-BF30-35D3FF0B8CFB}" type="presOf" srcId="{6D042A09-F32D-4841-8661-9FEBAC98ADD2}" destId="{F5B5289A-9862-45F5-AA45-1963916A61DD}" srcOrd="0" destOrd="1" presId="urn:microsoft.com/office/officeart/2009/3/layout/OpposingIdeas"/>
    <dgm:cxn modelId="{6106AFA9-47BC-430F-9C92-F0C5D5A81123}" type="presOf" srcId="{BF36FA16-DF9F-479C-93B9-927CD1C8189A}" destId="{40FD4BCB-0B45-4371-A362-71F34BBC5E5C}" srcOrd="0" destOrd="1" presId="urn:microsoft.com/office/officeart/2009/3/layout/OpposingIdeas"/>
    <dgm:cxn modelId="{84A113B0-FA21-47E1-8506-BCEAEC8A7876}" type="presOf" srcId="{7D46413F-0714-483F-BAF5-F6FFB50364AE}" destId="{B4E7A3B9-72C7-4387-AEB3-85DF9F3E054F}" srcOrd="0" destOrd="0" presId="urn:microsoft.com/office/officeart/2009/3/layout/OpposingIdeas"/>
    <dgm:cxn modelId="{1D1A1CB1-3241-47B4-B562-94E14A2DCFA9}" type="presOf" srcId="{BBB80790-D1B1-4185-BDC3-087B12920DAA}" destId="{B5ECC879-2DD5-42A8-9DBC-2AD0FD0D242F}" srcOrd="0" destOrd="0" presId="urn:microsoft.com/office/officeart/2009/3/layout/OpposingIdeas"/>
    <dgm:cxn modelId="{684BAFB6-F2B8-4180-B3D6-76CAFB52E855}" srcId="{4EAEEE8B-2DD0-4F0C-B2EE-911F81A7C013}" destId="{5BAD9622-B6F4-402C-A52B-C5EF2007555E}" srcOrd="2" destOrd="0" parTransId="{759F5F69-E395-4A58-9C76-0A7DC4BC752D}" sibTransId="{72A2F498-8318-4DFB-9992-12E7948A30D0}"/>
    <dgm:cxn modelId="{C9A80FBD-A124-442C-A4D3-C02BDC9224CD}" srcId="{BBB80790-D1B1-4185-BDC3-087B12920DAA}" destId="{96F97B83-F31B-4B78-A89B-8B66C06F45A3}" srcOrd="0" destOrd="0" parTransId="{FD046EA4-8EFA-46D8-95F4-E14B36E1B995}" sibTransId="{29A1482A-136F-444F-BE5A-BA6BC3D80A14}"/>
    <dgm:cxn modelId="{9407C8C3-61BE-4087-B762-70DED6D1245A}" type="presOf" srcId="{0E56FC05-A8A6-4CDB-A853-18142967F511}" destId="{F5B5289A-9862-45F5-AA45-1963916A61DD}" srcOrd="0" destOrd="3" presId="urn:microsoft.com/office/officeart/2009/3/layout/OpposingIdeas"/>
    <dgm:cxn modelId="{07C6FECA-04E9-4BE5-8E26-FBA22BE323E0}" srcId="{BBB80790-D1B1-4185-BDC3-087B12920DAA}" destId="{BA9B6B2E-B982-423F-8599-F21F7C1C1C04}" srcOrd="2" destOrd="0" parTransId="{F053625C-2401-4437-AE9E-C7E0AE4E5841}" sibTransId="{8B22396A-2C28-4E30-AD8C-43108A953C8F}"/>
    <dgm:cxn modelId="{95CBAAD3-9BB0-47AD-8DA2-95D5E5E40654}" srcId="{7D46413F-0714-483F-BAF5-F6FFB50364AE}" destId="{BF36FA16-DF9F-479C-93B9-927CD1C8189A}" srcOrd="1" destOrd="0" parTransId="{59CDF2C8-E4F8-4087-8B38-36643D16AB4B}" sibTransId="{BE032AE7-0CCA-4C6F-8DDC-F5542E29AAE8}"/>
    <dgm:cxn modelId="{587B23D5-3D6A-48ED-8713-164786E54E90}" type="presOf" srcId="{F555F3AF-2AB4-4365-9817-9A505B57430B}" destId="{40FD4BCB-0B45-4371-A362-71F34BBC5E5C}" srcOrd="0" destOrd="4" presId="urn:microsoft.com/office/officeart/2009/3/layout/OpposingIdeas"/>
    <dgm:cxn modelId="{FC020EEE-44CE-400B-B9C1-7D7C3C2A389D}" srcId="{4EAEEE8B-2DD0-4F0C-B2EE-911F81A7C013}" destId="{3E3BAECD-8DC8-4D06-9425-A7D68A90D3F9}" srcOrd="5" destOrd="0" parTransId="{29F16BE2-532F-4579-BF36-731D354FDBCE}" sibTransId="{FCEE0B99-C4CA-415F-8CB7-5D9E6C712352}"/>
    <dgm:cxn modelId="{9EAF03F7-503A-44F5-9524-6C65B72C7690}" type="presOf" srcId="{0B5777B3-6D54-4A48-A465-5957EA094A99}" destId="{40FD4BCB-0B45-4371-A362-71F34BBC5E5C}" srcOrd="0" destOrd="0" presId="urn:microsoft.com/office/officeart/2009/3/layout/OpposingIdeas"/>
    <dgm:cxn modelId="{41A380FE-B657-4FCE-BF5B-4E7651FFDCA6}" srcId="{BBB80790-D1B1-4185-BDC3-087B12920DAA}" destId="{0E56FC05-A8A6-4CDB-A853-18142967F511}" srcOrd="3" destOrd="0" parTransId="{254D7F40-9C4E-4D62-8F5A-A0C6BFF57331}" sibTransId="{C1769969-7404-479B-AF14-8AA898056093}"/>
    <dgm:cxn modelId="{66C60B11-82A4-402D-913D-4E474FCCEA57}" type="presParOf" srcId="{CC74612B-0276-43F3-B452-484FBDAEB5D6}" destId="{2134FF8D-D67B-4574-9C12-CB4350C1CD84}" srcOrd="0" destOrd="0" presId="urn:microsoft.com/office/officeart/2009/3/layout/OpposingIdeas"/>
    <dgm:cxn modelId="{46C4D233-E923-4719-85DA-234D24E8917D}" type="presParOf" srcId="{CC74612B-0276-43F3-B452-484FBDAEB5D6}" destId="{90F10FDC-281F-47C7-BEA1-F253AA74B9A4}" srcOrd="1" destOrd="0" presId="urn:microsoft.com/office/officeart/2009/3/layout/OpposingIdeas"/>
    <dgm:cxn modelId="{7FFE1CEF-CADE-4ECA-98CE-04098293040A}" type="presParOf" srcId="{CC74612B-0276-43F3-B452-484FBDAEB5D6}" destId="{40FD4BCB-0B45-4371-A362-71F34BBC5E5C}" srcOrd="2" destOrd="0" presId="urn:microsoft.com/office/officeart/2009/3/layout/OpposingIdeas"/>
    <dgm:cxn modelId="{C0F2D47A-0CD4-4619-96A5-17584490DABE}" type="presParOf" srcId="{CC74612B-0276-43F3-B452-484FBDAEB5D6}" destId="{F5B5289A-9862-45F5-AA45-1963916A61DD}" srcOrd="3" destOrd="0" presId="urn:microsoft.com/office/officeart/2009/3/layout/OpposingIdeas"/>
    <dgm:cxn modelId="{79E1B53C-D487-4B31-96F5-06A070F771D2}" type="presParOf" srcId="{CC74612B-0276-43F3-B452-484FBDAEB5D6}" destId="{B4E7A3B9-72C7-4387-AEB3-85DF9F3E054F}" srcOrd="4" destOrd="0" presId="urn:microsoft.com/office/officeart/2009/3/layout/OpposingIdeas"/>
    <dgm:cxn modelId="{9ED31EAE-588D-4EA6-ACE0-ADB846FE73D5}" type="presParOf" srcId="{CC74612B-0276-43F3-B452-484FBDAEB5D6}" destId="{F55EE677-BAD2-45EA-A1D8-BFB27C11A952}" srcOrd="5" destOrd="0" presId="urn:microsoft.com/office/officeart/2009/3/layout/OpposingIdeas"/>
    <dgm:cxn modelId="{EB689338-B46C-4DB8-AACB-AD64358360B1}" type="presParOf" srcId="{CC74612B-0276-43F3-B452-484FBDAEB5D6}" destId="{B5ECC879-2DD5-42A8-9DBC-2AD0FD0D242F}" srcOrd="6" destOrd="0" presId="urn:microsoft.com/office/officeart/2009/3/layout/OpposingIdeas"/>
    <dgm:cxn modelId="{5DD4B236-B719-4CA8-85A2-3303C202D498}" type="presParOf" srcId="{CC74612B-0276-43F3-B452-484FBDAEB5D6}" destId="{58A285D5-7BB1-49D0-BD18-6D7FE047CB09}" srcOrd="7" destOrd="0" presId="urn:microsoft.com/office/officeart/2009/3/layout/OpposingIdea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DA98DC1-C918-492A-A853-AA941E6679AA}" type="doc">
      <dgm:prSet loTypeId="urn:microsoft.com/office/officeart/2005/8/layout/chevron1" loCatId="process" qsTypeId="urn:microsoft.com/office/officeart/2005/8/quickstyle/simple3" qsCatId="simple" csTypeId="urn:microsoft.com/office/officeart/2005/8/colors/accent1_2" csCatId="accent1" phldr="1"/>
      <dgm:spPr/>
      <dgm:t>
        <a:bodyPr/>
        <a:lstStyle/>
        <a:p>
          <a:endParaRPr lang="fr-FR"/>
        </a:p>
      </dgm:t>
    </dgm:pt>
    <dgm:pt modelId="{12D6D00D-B0E1-4687-9448-81A1E8E8926F}">
      <dgm:prSet phldrT="[Texte]"/>
      <dgm:spPr>
        <a:solidFill>
          <a:schemeClr val="accent1"/>
        </a:solidFill>
      </dgm:spPr>
      <dgm:t>
        <a:bodyPr/>
        <a:lstStyle/>
        <a:p>
          <a:r>
            <a:rPr lang="fr-FR" b="1" dirty="0">
              <a:solidFill>
                <a:schemeClr val="bg1"/>
              </a:solidFill>
              <a:latin typeface="Times New Roman" panose="02020603050405020304" pitchFamily="18" charset="0"/>
            </a:rPr>
            <a:t>Administrative : </a:t>
          </a:r>
          <a:r>
            <a:rPr lang="fr-FR" dirty="0">
              <a:solidFill>
                <a:schemeClr val="bg1"/>
              </a:solidFill>
              <a:latin typeface="Times New Roman" panose="02020603050405020304" pitchFamily="18" charset="0"/>
            </a:rPr>
            <a:t>en général, il est compris que l’APC est partie intégrante de la sphère administrative ; </a:t>
          </a:r>
          <a:endParaRPr lang="fr-FR" dirty="0">
            <a:solidFill>
              <a:schemeClr val="bg1"/>
            </a:solidFill>
          </a:endParaRPr>
        </a:p>
      </dgm:t>
    </dgm:pt>
    <dgm:pt modelId="{0AD6DBAC-8FDF-4C61-A1E9-B8CAA4ED31DF}" type="parTrans" cxnId="{6E9F146E-8361-4C23-9247-C14BF5D6DC62}">
      <dgm:prSet/>
      <dgm:spPr/>
      <dgm:t>
        <a:bodyPr/>
        <a:lstStyle/>
        <a:p>
          <a:endParaRPr lang="fr-FR"/>
        </a:p>
      </dgm:t>
    </dgm:pt>
    <dgm:pt modelId="{F89F4064-4805-46DA-BC71-10505AEAC7AF}" type="sibTrans" cxnId="{6E9F146E-8361-4C23-9247-C14BF5D6DC62}">
      <dgm:prSet/>
      <dgm:spPr/>
      <dgm:t>
        <a:bodyPr/>
        <a:lstStyle/>
        <a:p>
          <a:endParaRPr lang="fr-FR"/>
        </a:p>
      </dgm:t>
    </dgm:pt>
    <dgm:pt modelId="{7FFFB001-F6D0-48A8-9DF1-D5E08E6D913A}">
      <dgm:prSet phldrT="[Texte]"/>
      <dgm:spPr>
        <a:solidFill>
          <a:schemeClr val="accent1"/>
        </a:solidFill>
      </dgm:spPr>
      <dgm:t>
        <a:bodyPr/>
        <a:lstStyle/>
        <a:p>
          <a:r>
            <a:rPr lang="fr-FR" b="1" dirty="0">
              <a:solidFill>
                <a:schemeClr val="bg1"/>
              </a:solidFill>
              <a:latin typeface="Times New Roman" panose="02020603050405020304" pitchFamily="18" charset="0"/>
            </a:rPr>
            <a:t>Autorité : </a:t>
          </a:r>
          <a:r>
            <a:rPr lang="fr-FR" dirty="0">
              <a:solidFill>
                <a:schemeClr val="bg1"/>
              </a:solidFill>
              <a:latin typeface="Times New Roman" panose="02020603050405020304" pitchFamily="18" charset="0"/>
            </a:rPr>
            <a:t>agir en lieu et place du gouvernement mais pour son compte  dans un périmètre de compétence délimité ; </a:t>
          </a:r>
          <a:endParaRPr lang="fr-FR" dirty="0">
            <a:solidFill>
              <a:schemeClr val="bg1"/>
            </a:solidFill>
          </a:endParaRPr>
        </a:p>
      </dgm:t>
    </dgm:pt>
    <dgm:pt modelId="{351640E3-0DA0-40ED-9411-0ED6A46317F9}" type="parTrans" cxnId="{C0396BF1-C136-40C3-9E6C-6ABBB739E5DA}">
      <dgm:prSet/>
      <dgm:spPr/>
      <dgm:t>
        <a:bodyPr/>
        <a:lstStyle/>
        <a:p>
          <a:endParaRPr lang="fr-FR"/>
        </a:p>
      </dgm:t>
    </dgm:pt>
    <dgm:pt modelId="{1996D6F7-0372-442F-96DC-757F4139FD04}" type="sibTrans" cxnId="{C0396BF1-C136-40C3-9E6C-6ABBB739E5DA}">
      <dgm:prSet/>
      <dgm:spPr/>
      <dgm:t>
        <a:bodyPr/>
        <a:lstStyle/>
        <a:p>
          <a:endParaRPr lang="fr-FR"/>
        </a:p>
      </dgm:t>
    </dgm:pt>
    <dgm:pt modelId="{DCC13D93-0E9C-4DDF-8F68-C1E6B185CFF8}">
      <dgm:prSet phldrT="[Texte]"/>
      <dgm:spPr>
        <a:solidFill>
          <a:schemeClr val="accent1"/>
        </a:solidFill>
      </dgm:spPr>
      <dgm:t>
        <a:bodyPr/>
        <a:lstStyle/>
        <a:p>
          <a:r>
            <a:rPr lang="fr-FR" b="1" dirty="0">
              <a:solidFill>
                <a:schemeClr val="bg1"/>
              </a:solidFill>
              <a:latin typeface="Times New Roman" panose="02020603050405020304" pitchFamily="18" charset="0"/>
            </a:rPr>
            <a:t>Indépendante : </a:t>
          </a:r>
          <a:r>
            <a:rPr lang="fr-FR" dirty="0">
              <a:solidFill>
                <a:schemeClr val="bg1"/>
              </a:solidFill>
              <a:latin typeface="Times New Roman" panose="02020603050405020304" pitchFamily="18" charset="0"/>
            </a:rPr>
            <a:t>la notion d’indépendance est comprise de façon diverse</a:t>
          </a:r>
          <a:endParaRPr lang="fr-FR" dirty="0">
            <a:solidFill>
              <a:schemeClr val="bg1"/>
            </a:solidFill>
          </a:endParaRPr>
        </a:p>
      </dgm:t>
    </dgm:pt>
    <dgm:pt modelId="{0FAC30AC-6099-49B7-B77E-15E995E2C647}" type="parTrans" cxnId="{E86F54D9-C5B9-4FDB-BE5F-6D7CCB81CA09}">
      <dgm:prSet/>
      <dgm:spPr/>
      <dgm:t>
        <a:bodyPr/>
        <a:lstStyle/>
        <a:p>
          <a:endParaRPr lang="fr-FR"/>
        </a:p>
      </dgm:t>
    </dgm:pt>
    <dgm:pt modelId="{17FC8F23-1FEF-4D77-BD86-713ACE7623D3}" type="sibTrans" cxnId="{E86F54D9-C5B9-4FDB-BE5F-6D7CCB81CA09}">
      <dgm:prSet/>
      <dgm:spPr/>
      <dgm:t>
        <a:bodyPr/>
        <a:lstStyle/>
        <a:p>
          <a:endParaRPr lang="fr-FR"/>
        </a:p>
      </dgm:t>
    </dgm:pt>
    <dgm:pt modelId="{F668D988-E0B4-4FDC-BA88-F3E937EA3BB9}" type="pres">
      <dgm:prSet presAssocID="{9DA98DC1-C918-492A-A853-AA941E6679AA}" presName="Name0" presStyleCnt="0">
        <dgm:presLayoutVars>
          <dgm:dir/>
          <dgm:animLvl val="lvl"/>
          <dgm:resizeHandles val="exact"/>
        </dgm:presLayoutVars>
      </dgm:prSet>
      <dgm:spPr/>
    </dgm:pt>
    <dgm:pt modelId="{A23810F1-2B43-4B48-A1E0-27C71145315F}" type="pres">
      <dgm:prSet presAssocID="{12D6D00D-B0E1-4687-9448-81A1E8E8926F}" presName="parTxOnly" presStyleLbl="node1" presStyleIdx="0" presStyleCnt="3">
        <dgm:presLayoutVars>
          <dgm:chMax val="0"/>
          <dgm:chPref val="0"/>
          <dgm:bulletEnabled val="1"/>
        </dgm:presLayoutVars>
      </dgm:prSet>
      <dgm:spPr/>
    </dgm:pt>
    <dgm:pt modelId="{C3A80309-6F55-408C-9744-99D07F70952E}" type="pres">
      <dgm:prSet presAssocID="{F89F4064-4805-46DA-BC71-10505AEAC7AF}" presName="parTxOnlySpace" presStyleCnt="0"/>
      <dgm:spPr/>
    </dgm:pt>
    <dgm:pt modelId="{DE914811-EA12-4697-9967-4767D61B25B8}" type="pres">
      <dgm:prSet presAssocID="{7FFFB001-F6D0-48A8-9DF1-D5E08E6D913A}" presName="parTxOnly" presStyleLbl="node1" presStyleIdx="1" presStyleCnt="3">
        <dgm:presLayoutVars>
          <dgm:chMax val="0"/>
          <dgm:chPref val="0"/>
          <dgm:bulletEnabled val="1"/>
        </dgm:presLayoutVars>
      </dgm:prSet>
      <dgm:spPr/>
    </dgm:pt>
    <dgm:pt modelId="{11F3F5DC-E8EC-49DD-BDD1-2CA3B65BA34F}" type="pres">
      <dgm:prSet presAssocID="{1996D6F7-0372-442F-96DC-757F4139FD04}" presName="parTxOnlySpace" presStyleCnt="0"/>
      <dgm:spPr/>
    </dgm:pt>
    <dgm:pt modelId="{D2169EE8-4ED2-4251-B17E-1F9B26EA7269}" type="pres">
      <dgm:prSet presAssocID="{DCC13D93-0E9C-4DDF-8F68-C1E6B185CFF8}" presName="parTxOnly" presStyleLbl="node1" presStyleIdx="2" presStyleCnt="3">
        <dgm:presLayoutVars>
          <dgm:chMax val="0"/>
          <dgm:chPref val="0"/>
          <dgm:bulletEnabled val="1"/>
        </dgm:presLayoutVars>
      </dgm:prSet>
      <dgm:spPr/>
    </dgm:pt>
  </dgm:ptLst>
  <dgm:cxnLst>
    <dgm:cxn modelId="{6E9F146E-8361-4C23-9247-C14BF5D6DC62}" srcId="{9DA98DC1-C918-492A-A853-AA941E6679AA}" destId="{12D6D00D-B0E1-4687-9448-81A1E8E8926F}" srcOrd="0" destOrd="0" parTransId="{0AD6DBAC-8FDF-4C61-A1E9-B8CAA4ED31DF}" sibTransId="{F89F4064-4805-46DA-BC71-10505AEAC7AF}"/>
    <dgm:cxn modelId="{7A079479-A67C-4B01-9763-7FB94EB2D60C}" type="presOf" srcId="{DCC13D93-0E9C-4DDF-8F68-C1E6B185CFF8}" destId="{D2169EE8-4ED2-4251-B17E-1F9B26EA7269}" srcOrd="0" destOrd="0" presId="urn:microsoft.com/office/officeart/2005/8/layout/chevron1"/>
    <dgm:cxn modelId="{82B5A087-7933-4A88-B9AE-AC0D1D409B81}" type="presOf" srcId="{7FFFB001-F6D0-48A8-9DF1-D5E08E6D913A}" destId="{DE914811-EA12-4697-9967-4767D61B25B8}" srcOrd="0" destOrd="0" presId="urn:microsoft.com/office/officeart/2005/8/layout/chevron1"/>
    <dgm:cxn modelId="{E86F54D9-C5B9-4FDB-BE5F-6D7CCB81CA09}" srcId="{9DA98DC1-C918-492A-A853-AA941E6679AA}" destId="{DCC13D93-0E9C-4DDF-8F68-C1E6B185CFF8}" srcOrd="2" destOrd="0" parTransId="{0FAC30AC-6099-49B7-B77E-15E995E2C647}" sibTransId="{17FC8F23-1FEF-4D77-BD86-713ACE7623D3}"/>
    <dgm:cxn modelId="{813313DC-4943-49EB-824E-27E35FFDEA71}" type="presOf" srcId="{9DA98DC1-C918-492A-A853-AA941E6679AA}" destId="{F668D988-E0B4-4FDC-BA88-F3E937EA3BB9}" srcOrd="0" destOrd="0" presId="urn:microsoft.com/office/officeart/2005/8/layout/chevron1"/>
    <dgm:cxn modelId="{14061FF0-8181-40C0-8AD9-9884970A3630}" type="presOf" srcId="{12D6D00D-B0E1-4687-9448-81A1E8E8926F}" destId="{A23810F1-2B43-4B48-A1E0-27C71145315F}" srcOrd="0" destOrd="0" presId="urn:microsoft.com/office/officeart/2005/8/layout/chevron1"/>
    <dgm:cxn modelId="{C0396BF1-C136-40C3-9E6C-6ABBB739E5DA}" srcId="{9DA98DC1-C918-492A-A853-AA941E6679AA}" destId="{7FFFB001-F6D0-48A8-9DF1-D5E08E6D913A}" srcOrd="1" destOrd="0" parTransId="{351640E3-0DA0-40ED-9411-0ED6A46317F9}" sibTransId="{1996D6F7-0372-442F-96DC-757F4139FD04}"/>
    <dgm:cxn modelId="{3E3434C3-C8B3-4586-BE8C-92B1D255A40E}" type="presParOf" srcId="{F668D988-E0B4-4FDC-BA88-F3E937EA3BB9}" destId="{A23810F1-2B43-4B48-A1E0-27C71145315F}" srcOrd="0" destOrd="0" presId="urn:microsoft.com/office/officeart/2005/8/layout/chevron1"/>
    <dgm:cxn modelId="{6B1A6C26-3B6D-420A-BF28-C5D4FC571F1C}" type="presParOf" srcId="{F668D988-E0B4-4FDC-BA88-F3E937EA3BB9}" destId="{C3A80309-6F55-408C-9744-99D07F70952E}" srcOrd="1" destOrd="0" presId="urn:microsoft.com/office/officeart/2005/8/layout/chevron1"/>
    <dgm:cxn modelId="{C4FC4A9F-57DA-4325-BC14-64287CD25807}" type="presParOf" srcId="{F668D988-E0B4-4FDC-BA88-F3E937EA3BB9}" destId="{DE914811-EA12-4697-9967-4767D61B25B8}" srcOrd="2" destOrd="0" presId="urn:microsoft.com/office/officeart/2005/8/layout/chevron1"/>
    <dgm:cxn modelId="{CD804328-8C6C-4FDF-86B0-B9C87F79C211}" type="presParOf" srcId="{F668D988-E0B4-4FDC-BA88-F3E937EA3BB9}" destId="{11F3F5DC-E8EC-49DD-BDD1-2CA3B65BA34F}" srcOrd="3" destOrd="0" presId="urn:microsoft.com/office/officeart/2005/8/layout/chevron1"/>
    <dgm:cxn modelId="{195EC4A8-5FB0-4054-B6A2-FA3E3D26D1BB}" type="presParOf" srcId="{F668D988-E0B4-4FDC-BA88-F3E937EA3BB9}" destId="{D2169EE8-4ED2-4251-B17E-1F9B26EA7269}"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E782041-6E08-4951-937A-5CB6294DB381}"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fr-FR"/>
        </a:p>
      </dgm:t>
    </dgm:pt>
    <dgm:pt modelId="{3AB3C8A5-562C-4990-952F-CE601196F343}">
      <dgm:prSet phldrT="[Texte]"/>
      <dgm:spPr/>
      <dgm:t>
        <a:bodyPr/>
        <a:lstStyle/>
        <a:p>
          <a:r>
            <a:rPr lang="fr-FR" b="1" dirty="0">
              <a:latin typeface="Times New Roman" panose="02020603050405020304" pitchFamily="18" charset="0"/>
            </a:rPr>
            <a:t>Éléments de contexte </a:t>
          </a:r>
          <a:r>
            <a:rPr lang="fr-FR" dirty="0">
              <a:latin typeface="Times New Roman" panose="02020603050405020304" pitchFamily="18" charset="0"/>
            </a:rPr>
            <a:t>: mise en place progressive, textes incomplets</a:t>
          </a:r>
          <a:endParaRPr lang="fr-FR" dirty="0"/>
        </a:p>
      </dgm:t>
    </dgm:pt>
    <dgm:pt modelId="{9A981D31-0CA4-4B4D-840D-50E3BD968CF9}" type="parTrans" cxnId="{B900BC62-3CB4-4479-90E5-DC70A06E1659}">
      <dgm:prSet/>
      <dgm:spPr/>
      <dgm:t>
        <a:bodyPr/>
        <a:lstStyle/>
        <a:p>
          <a:endParaRPr lang="fr-FR"/>
        </a:p>
      </dgm:t>
    </dgm:pt>
    <dgm:pt modelId="{4C91122D-B148-4AC7-A0F3-7220DA1F4E7A}" type="sibTrans" cxnId="{B900BC62-3CB4-4479-90E5-DC70A06E1659}">
      <dgm:prSet/>
      <dgm:spPr/>
      <dgm:t>
        <a:bodyPr/>
        <a:lstStyle/>
        <a:p>
          <a:endParaRPr lang="fr-FR"/>
        </a:p>
      </dgm:t>
    </dgm:pt>
    <dgm:pt modelId="{09FF1B73-F410-456F-B945-2EF4F8BC49EE}">
      <dgm:prSet phldrT="[Texte]"/>
      <dgm:spPr/>
      <dgm:t>
        <a:bodyPr/>
        <a:lstStyle/>
        <a:p>
          <a:r>
            <a:rPr lang="fr-FR" b="1">
              <a:latin typeface="Times New Roman" panose="02020603050405020304" pitchFamily="18" charset="0"/>
            </a:rPr>
            <a:t>Activité quantitative</a:t>
          </a:r>
          <a:endParaRPr lang="fr-FR" dirty="0"/>
        </a:p>
      </dgm:t>
    </dgm:pt>
    <dgm:pt modelId="{AE46C6F1-D400-42C5-A35F-98AD2C8D82E8}" type="parTrans" cxnId="{5C991590-8ED7-4451-9FCA-FEF5BD4FDB39}">
      <dgm:prSet/>
      <dgm:spPr/>
      <dgm:t>
        <a:bodyPr/>
        <a:lstStyle/>
        <a:p>
          <a:endParaRPr lang="fr-FR"/>
        </a:p>
      </dgm:t>
    </dgm:pt>
    <dgm:pt modelId="{06990798-C81C-4A4C-8CA0-2211E378C891}" type="sibTrans" cxnId="{5C991590-8ED7-4451-9FCA-FEF5BD4FDB39}">
      <dgm:prSet/>
      <dgm:spPr/>
      <dgm:t>
        <a:bodyPr/>
        <a:lstStyle/>
        <a:p>
          <a:endParaRPr lang="fr-FR"/>
        </a:p>
      </dgm:t>
    </dgm:pt>
    <dgm:pt modelId="{AD4DE3B9-52F8-41C9-9048-B65A6911EC04}">
      <dgm:prSet phldrT="[Texte]"/>
      <dgm:spPr/>
      <dgm:t>
        <a:bodyPr/>
        <a:lstStyle/>
        <a:p>
          <a:r>
            <a:rPr lang="fr-FR" b="1">
              <a:latin typeface="Times New Roman" panose="02020603050405020304" pitchFamily="18" charset="0"/>
            </a:rPr>
            <a:t>Activité qualitative</a:t>
          </a:r>
          <a:endParaRPr lang="fr-FR" dirty="0"/>
        </a:p>
      </dgm:t>
    </dgm:pt>
    <dgm:pt modelId="{B7313957-1DD9-4096-9B06-58BA45D8A778}" type="parTrans" cxnId="{137FF69A-FC30-49D3-A393-2AE9BD256946}">
      <dgm:prSet/>
      <dgm:spPr/>
      <dgm:t>
        <a:bodyPr/>
        <a:lstStyle/>
        <a:p>
          <a:endParaRPr lang="fr-FR"/>
        </a:p>
      </dgm:t>
    </dgm:pt>
    <dgm:pt modelId="{32216E9B-E1A0-4DC2-B845-DAEAEC479178}" type="sibTrans" cxnId="{137FF69A-FC30-49D3-A393-2AE9BD256946}">
      <dgm:prSet/>
      <dgm:spPr/>
      <dgm:t>
        <a:bodyPr/>
        <a:lstStyle/>
        <a:p>
          <a:endParaRPr lang="fr-FR"/>
        </a:p>
      </dgm:t>
    </dgm:pt>
    <dgm:pt modelId="{A56F8887-A3D4-449C-A4D8-D9107C6CA8AA}">
      <dgm:prSet/>
      <dgm:spPr/>
      <dgm:t>
        <a:bodyPr/>
        <a:lstStyle/>
        <a:p>
          <a:r>
            <a:rPr lang="fr-FR">
              <a:latin typeface="Times New Roman" panose="02020603050405020304" pitchFamily="18" charset="0"/>
            </a:rPr>
            <a:t>1ère décision en juillet 2016</a:t>
          </a:r>
          <a:endParaRPr lang="fr-FR"/>
        </a:p>
      </dgm:t>
    </dgm:pt>
    <dgm:pt modelId="{5F3A80CF-1BCE-43C9-9131-D5B032B94379}" type="parTrans" cxnId="{BFF55A22-8C51-4D20-A3F8-C85627ECBFDB}">
      <dgm:prSet/>
      <dgm:spPr/>
      <dgm:t>
        <a:bodyPr/>
        <a:lstStyle/>
        <a:p>
          <a:endParaRPr lang="fr-FR"/>
        </a:p>
      </dgm:t>
    </dgm:pt>
    <dgm:pt modelId="{F544C7ED-7B2B-40B2-87F3-4E0F4FFCF472}" type="sibTrans" cxnId="{BFF55A22-8C51-4D20-A3F8-C85627ECBFDB}">
      <dgm:prSet/>
      <dgm:spPr/>
      <dgm:t>
        <a:bodyPr/>
        <a:lstStyle/>
        <a:p>
          <a:endParaRPr lang="fr-FR"/>
        </a:p>
      </dgm:t>
    </dgm:pt>
    <dgm:pt modelId="{8E11B392-1967-4860-B3DA-A5C57DB97BA5}">
      <dgm:prSet/>
      <dgm:spPr/>
      <dgm:t>
        <a:bodyPr/>
        <a:lstStyle/>
        <a:p>
          <a:r>
            <a:rPr lang="fr-FR">
              <a:latin typeface="Times New Roman" panose="02020603050405020304" pitchFamily="18" charset="0"/>
            </a:rPr>
            <a:t>fin 2018 : 35 décisions ou avis et 13 en cours</a:t>
          </a:r>
          <a:endParaRPr lang="fr-FR"/>
        </a:p>
      </dgm:t>
    </dgm:pt>
    <dgm:pt modelId="{E73738AC-3679-407D-BBBE-F09762549848}" type="parTrans" cxnId="{CD51D522-8C98-4F83-9D76-34BD20027475}">
      <dgm:prSet/>
      <dgm:spPr/>
      <dgm:t>
        <a:bodyPr/>
        <a:lstStyle/>
        <a:p>
          <a:endParaRPr lang="fr-FR"/>
        </a:p>
      </dgm:t>
    </dgm:pt>
    <dgm:pt modelId="{12ECB0A0-7637-468C-8E4D-E115CE769385}" type="sibTrans" cxnId="{CD51D522-8C98-4F83-9D76-34BD20027475}">
      <dgm:prSet/>
      <dgm:spPr/>
      <dgm:t>
        <a:bodyPr/>
        <a:lstStyle/>
        <a:p>
          <a:endParaRPr lang="fr-FR"/>
        </a:p>
      </dgm:t>
    </dgm:pt>
    <dgm:pt modelId="{1BA7D9DD-F836-4300-B7ED-EF0988ECDC98}">
      <dgm:prSet/>
      <dgm:spPr/>
      <dgm:t>
        <a:bodyPr/>
        <a:lstStyle/>
        <a:p>
          <a:r>
            <a:rPr lang="fr-FR" dirty="0">
              <a:latin typeface="Times New Roman" panose="02020603050405020304" pitchFamily="18" charset="0"/>
            </a:rPr>
            <a:t>Décisions : 12 opérations de concentration , 6 de Surfaces Commerciales, 1 PAC</a:t>
          </a:r>
        </a:p>
      </dgm:t>
    </dgm:pt>
    <dgm:pt modelId="{25F774A1-672B-412E-B052-BEFF02557110}" type="parTrans" cxnId="{80627251-200B-4304-AAEB-37C97F3F0AEE}">
      <dgm:prSet/>
      <dgm:spPr/>
      <dgm:t>
        <a:bodyPr/>
        <a:lstStyle/>
        <a:p>
          <a:endParaRPr lang="fr-FR"/>
        </a:p>
      </dgm:t>
    </dgm:pt>
    <dgm:pt modelId="{F89BC44B-BD9F-4E8F-99DD-BD4673C5CBBA}" type="sibTrans" cxnId="{80627251-200B-4304-AAEB-37C97F3F0AEE}">
      <dgm:prSet/>
      <dgm:spPr/>
      <dgm:t>
        <a:bodyPr/>
        <a:lstStyle/>
        <a:p>
          <a:endParaRPr lang="fr-FR"/>
        </a:p>
      </dgm:t>
    </dgm:pt>
    <dgm:pt modelId="{7A5BD3A8-67AF-4122-BD6A-F6B98B96B85E}">
      <dgm:prSet/>
      <dgm:spPr/>
      <dgm:t>
        <a:bodyPr/>
        <a:lstStyle/>
        <a:p>
          <a:r>
            <a:rPr lang="fr-FR">
              <a:latin typeface="Times New Roman" panose="02020603050405020304" pitchFamily="18" charset="0"/>
            </a:rPr>
            <a:t>Avis : 16</a:t>
          </a:r>
          <a:endParaRPr lang="fr-FR" dirty="0">
            <a:latin typeface="Times New Roman" panose="02020603050405020304" pitchFamily="18" charset="0"/>
          </a:endParaRPr>
        </a:p>
      </dgm:t>
    </dgm:pt>
    <dgm:pt modelId="{3B277100-67F7-4006-808B-3DFCBBB9C9E5}" type="parTrans" cxnId="{5BA2A92F-A404-4A23-BE71-643812A005FD}">
      <dgm:prSet/>
      <dgm:spPr/>
      <dgm:t>
        <a:bodyPr/>
        <a:lstStyle/>
        <a:p>
          <a:endParaRPr lang="fr-FR"/>
        </a:p>
      </dgm:t>
    </dgm:pt>
    <dgm:pt modelId="{1B0C33A9-7FC7-4196-9487-C9D425947507}" type="sibTrans" cxnId="{5BA2A92F-A404-4A23-BE71-643812A005FD}">
      <dgm:prSet/>
      <dgm:spPr/>
      <dgm:t>
        <a:bodyPr/>
        <a:lstStyle/>
        <a:p>
          <a:endParaRPr lang="fr-FR"/>
        </a:p>
      </dgm:t>
    </dgm:pt>
    <dgm:pt modelId="{752F564D-A432-47E6-96B0-40AEF06C33AD}">
      <dgm:prSet/>
      <dgm:spPr/>
      <dgm:t>
        <a:bodyPr/>
        <a:lstStyle/>
        <a:p>
          <a:pPr algn="just"/>
          <a:r>
            <a:rPr lang="fr-FR" dirty="0">
              <a:latin typeface="Times New Roman" panose="02020603050405020304" pitchFamily="18" charset="0"/>
            </a:rPr>
            <a:t>Des </a:t>
          </a:r>
          <a:r>
            <a:rPr lang="fr-FR" b="1" dirty="0">
              <a:latin typeface="Times New Roman" panose="02020603050405020304" pitchFamily="18" charset="0"/>
            </a:rPr>
            <a:t>secteurs économiques variés </a:t>
          </a:r>
          <a:r>
            <a:rPr lang="fr-FR" dirty="0">
              <a:latin typeface="Times New Roman" panose="02020603050405020304" pitchFamily="18" charset="0"/>
            </a:rPr>
            <a:t>ont été concernés : énergie, télécommunications, transports interinsulaires, tourisme dont hôtellerie, professions sanitaires réglementées, distribution du médicament et pharmacie, bâtiment/ travaux publics, transports, conseils aux entreprises, perliculture).</a:t>
          </a:r>
          <a:endParaRPr lang="fr-FR" dirty="0"/>
        </a:p>
      </dgm:t>
    </dgm:pt>
    <dgm:pt modelId="{3CB00484-40FD-492E-98AF-BD0868896CE1}" type="parTrans" cxnId="{993B65BF-9727-420D-B873-0FB6DC8207E2}">
      <dgm:prSet/>
      <dgm:spPr/>
      <dgm:t>
        <a:bodyPr/>
        <a:lstStyle/>
        <a:p>
          <a:endParaRPr lang="fr-FR"/>
        </a:p>
      </dgm:t>
    </dgm:pt>
    <dgm:pt modelId="{336F67B1-C1C1-484E-88BD-DC9F7EA1D519}" type="sibTrans" cxnId="{993B65BF-9727-420D-B873-0FB6DC8207E2}">
      <dgm:prSet/>
      <dgm:spPr/>
      <dgm:t>
        <a:bodyPr/>
        <a:lstStyle/>
        <a:p>
          <a:endParaRPr lang="fr-FR"/>
        </a:p>
      </dgm:t>
    </dgm:pt>
    <dgm:pt modelId="{194D0467-CFAA-5649-BB78-5407A5C50124}">
      <dgm:prSet/>
      <dgm:spPr/>
      <dgm:t>
        <a:bodyPr/>
        <a:lstStyle/>
        <a:p>
          <a:pPr algn="just"/>
          <a:endParaRPr lang="fr-FR" dirty="0"/>
        </a:p>
      </dgm:t>
    </dgm:pt>
    <dgm:pt modelId="{AACBC125-3CA9-E441-92FD-E6A72173884F}" type="parTrans" cxnId="{21F43BAA-A3C9-2A4E-954D-C70ADE18DDC8}">
      <dgm:prSet/>
      <dgm:spPr/>
      <dgm:t>
        <a:bodyPr/>
        <a:lstStyle/>
        <a:p>
          <a:endParaRPr lang="fr-FR"/>
        </a:p>
      </dgm:t>
    </dgm:pt>
    <dgm:pt modelId="{5B4ADA67-F5F0-AD4B-8734-319DD2B38AF5}" type="sibTrans" cxnId="{21F43BAA-A3C9-2A4E-954D-C70ADE18DDC8}">
      <dgm:prSet/>
      <dgm:spPr/>
      <dgm:t>
        <a:bodyPr/>
        <a:lstStyle/>
        <a:p>
          <a:endParaRPr lang="fr-FR"/>
        </a:p>
      </dgm:t>
    </dgm:pt>
    <dgm:pt modelId="{3DE1A5E7-7147-884A-AEAA-B5063B920DBA}">
      <dgm:prSet/>
      <dgm:spPr/>
      <dgm:t>
        <a:bodyPr/>
        <a:lstStyle/>
        <a:p>
          <a:pPr algn="just"/>
          <a:r>
            <a:rPr lang="fr-FR" dirty="0"/>
            <a:t>Des </a:t>
          </a:r>
          <a:r>
            <a:rPr lang="fr-FR" b="1" dirty="0"/>
            <a:t>recommandations </a:t>
          </a:r>
          <a:r>
            <a:rPr lang="fr-FR" dirty="0"/>
            <a:t>en partie suivies</a:t>
          </a:r>
        </a:p>
      </dgm:t>
    </dgm:pt>
    <dgm:pt modelId="{1BB63A3A-67E9-8840-8BEC-ECD414A9F974}" type="parTrans" cxnId="{37FE98AC-1AC9-AC49-80C6-9B978A674E7C}">
      <dgm:prSet/>
      <dgm:spPr/>
      <dgm:t>
        <a:bodyPr/>
        <a:lstStyle/>
        <a:p>
          <a:endParaRPr lang="fr-FR"/>
        </a:p>
      </dgm:t>
    </dgm:pt>
    <dgm:pt modelId="{A48640E2-E79A-DB47-9A55-855B102B56C3}" type="sibTrans" cxnId="{37FE98AC-1AC9-AC49-80C6-9B978A674E7C}">
      <dgm:prSet/>
      <dgm:spPr/>
      <dgm:t>
        <a:bodyPr/>
        <a:lstStyle/>
        <a:p>
          <a:endParaRPr lang="fr-FR"/>
        </a:p>
      </dgm:t>
    </dgm:pt>
    <dgm:pt modelId="{62DDBECE-4A48-4E83-8442-FFC4D8367897}" type="pres">
      <dgm:prSet presAssocID="{0E782041-6E08-4951-937A-5CB6294DB381}" presName="linear" presStyleCnt="0">
        <dgm:presLayoutVars>
          <dgm:dir/>
          <dgm:animLvl val="lvl"/>
          <dgm:resizeHandles val="exact"/>
        </dgm:presLayoutVars>
      </dgm:prSet>
      <dgm:spPr/>
    </dgm:pt>
    <dgm:pt modelId="{E0341E77-94DC-4613-989A-61F95B09C21E}" type="pres">
      <dgm:prSet presAssocID="{3AB3C8A5-562C-4990-952F-CE601196F343}" presName="parentLin" presStyleCnt="0"/>
      <dgm:spPr/>
    </dgm:pt>
    <dgm:pt modelId="{5D591130-85B8-45D5-A150-7DDC82A794F4}" type="pres">
      <dgm:prSet presAssocID="{3AB3C8A5-562C-4990-952F-CE601196F343}" presName="parentLeftMargin" presStyleLbl="node1" presStyleIdx="0" presStyleCnt="3"/>
      <dgm:spPr/>
    </dgm:pt>
    <dgm:pt modelId="{56980060-D7BA-4EA2-8A31-C64AB3FC3533}" type="pres">
      <dgm:prSet presAssocID="{3AB3C8A5-562C-4990-952F-CE601196F343}" presName="parentText" presStyleLbl="node1" presStyleIdx="0" presStyleCnt="3">
        <dgm:presLayoutVars>
          <dgm:chMax val="0"/>
          <dgm:bulletEnabled val="1"/>
        </dgm:presLayoutVars>
      </dgm:prSet>
      <dgm:spPr/>
    </dgm:pt>
    <dgm:pt modelId="{09822CF9-258F-4991-8C61-91E3EDC4FEF7}" type="pres">
      <dgm:prSet presAssocID="{3AB3C8A5-562C-4990-952F-CE601196F343}" presName="negativeSpace" presStyleCnt="0"/>
      <dgm:spPr/>
    </dgm:pt>
    <dgm:pt modelId="{7D63B516-8265-4C17-B94F-E2BE12281665}" type="pres">
      <dgm:prSet presAssocID="{3AB3C8A5-562C-4990-952F-CE601196F343}" presName="childText" presStyleLbl="conFgAcc1" presStyleIdx="0" presStyleCnt="3">
        <dgm:presLayoutVars>
          <dgm:bulletEnabled val="1"/>
        </dgm:presLayoutVars>
      </dgm:prSet>
      <dgm:spPr/>
    </dgm:pt>
    <dgm:pt modelId="{96A303F8-FBF9-4407-99B9-9716801B82A8}" type="pres">
      <dgm:prSet presAssocID="{4C91122D-B148-4AC7-A0F3-7220DA1F4E7A}" presName="spaceBetweenRectangles" presStyleCnt="0"/>
      <dgm:spPr/>
    </dgm:pt>
    <dgm:pt modelId="{DD4EA642-1D60-44E1-BC4A-AF9B9BAACA15}" type="pres">
      <dgm:prSet presAssocID="{09FF1B73-F410-456F-B945-2EF4F8BC49EE}" presName="parentLin" presStyleCnt="0"/>
      <dgm:spPr/>
    </dgm:pt>
    <dgm:pt modelId="{24CB14B5-6BEA-49DB-85DB-58702A5DA746}" type="pres">
      <dgm:prSet presAssocID="{09FF1B73-F410-456F-B945-2EF4F8BC49EE}" presName="parentLeftMargin" presStyleLbl="node1" presStyleIdx="0" presStyleCnt="3"/>
      <dgm:spPr/>
    </dgm:pt>
    <dgm:pt modelId="{AAD4ACD4-22DD-47D0-B9EE-4A4620F00D63}" type="pres">
      <dgm:prSet presAssocID="{09FF1B73-F410-456F-B945-2EF4F8BC49EE}" presName="parentText" presStyleLbl="node1" presStyleIdx="1" presStyleCnt="3">
        <dgm:presLayoutVars>
          <dgm:chMax val="0"/>
          <dgm:bulletEnabled val="1"/>
        </dgm:presLayoutVars>
      </dgm:prSet>
      <dgm:spPr/>
    </dgm:pt>
    <dgm:pt modelId="{36B0386E-CBCF-4EF1-A74C-BBE75975B594}" type="pres">
      <dgm:prSet presAssocID="{09FF1B73-F410-456F-B945-2EF4F8BC49EE}" presName="negativeSpace" presStyleCnt="0"/>
      <dgm:spPr/>
    </dgm:pt>
    <dgm:pt modelId="{46D49DA2-AFB4-438E-A9DF-C02F1D8C01F9}" type="pres">
      <dgm:prSet presAssocID="{09FF1B73-F410-456F-B945-2EF4F8BC49EE}" presName="childText" presStyleLbl="conFgAcc1" presStyleIdx="1" presStyleCnt="3">
        <dgm:presLayoutVars>
          <dgm:bulletEnabled val="1"/>
        </dgm:presLayoutVars>
      </dgm:prSet>
      <dgm:spPr/>
    </dgm:pt>
    <dgm:pt modelId="{230A4AF4-7EAC-4F58-868C-93B0960A626A}" type="pres">
      <dgm:prSet presAssocID="{06990798-C81C-4A4C-8CA0-2211E378C891}" presName="spaceBetweenRectangles" presStyleCnt="0"/>
      <dgm:spPr/>
    </dgm:pt>
    <dgm:pt modelId="{0F5E055B-CE47-4F0A-BF96-89F8BF3520C4}" type="pres">
      <dgm:prSet presAssocID="{AD4DE3B9-52F8-41C9-9048-B65A6911EC04}" presName="parentLin" presStyleCnt="0"/>
      <dgm:spPr/>
    </dgm:pt>
    <dgm:pt modelId="{C53B0732-6FEB-4DA0-9C3B-2B75694764F5}" type="pres">
      <dgm:prSet presAssocID="{AD4DE3B9-52F8-41C9-9048-B65A6911EC04}" presName="parentLeftMargin" presStyleLbl="node1" presStyleIdx="1" presStyleCnt="3"/>
      <dgm:spPr/>
    </dgm:pt>
    <dgm:pt modelId="{69C65280-3DFE-40A8-B631-D162C120FA58}" type="pres">
      <dgm:prSet presAssocID="{AD4DE3B9-52F8-41C9-9048-B65A6911EC04}" presName="parentText" presStyleLbl="node1" presStyleIdx="2" presStyleCnt="3">
        <dgm:presLayoutVars>
          <dgm:chMax val="0"/>
          <dgm:bulletEnabled val="1"/>
        </dgm:presLayoutVars>
      </dgm:prSet>
      <dgm:spPr/>
    </dgm:pt>
    <dgm:pt modelId="{4AA558BA-01E4-4F36-9346-9019FDA18A9D}" type="pres">
      <dgm:prSet presAssocID="{AD4DE3B9-52F8-41C9-9048-B65A6911EC04}" presName="negativeSpace" presStyleCnt="0"/>
      <dgm:spPr/>
    </dgm:pt>
    <dgm:pt modelId="{40B07188-47D6-48A1-B6AE-164E128C6FDB}" type="pres">
      <dgm:prSet presAssocID="{AD4DE3B9-52F8-41C9-9048-B65A6911EC04}" presName="childText" presStyleLbl="conFgAcc1" presStyleIdx="2" presStyleCnt="3">
        <dgm:presLayoutVars>
          <dgm:bulletEnabled val="1"/>
        </dgm:presLayoutVars>
      </dgm:prSet>
      <dgm:spPr/>
    </dgm:pt>
  </dgm:ptLst>
  <dgm:cxnLst>
    <dgm:cxn modelId="{C010D511-007F-4947-AF2B-8F0C152BE74B}" type="presOf" srcId="{0E782041-6E08-4951-937A-5CB6294DB381}" destId="{62DDBECE-4A48-4E83-8442-FFC4D8367897}" srcOrd="0" destOrd="0" presId="urn:microsoft.com/office/officeart/2005/8/layout/list1"/>
    <dgm:cxn modelId="{BFF55A22-8C51-4D20-A3F8-C85627ECBFDB}" srcId="{3AB3C8A5-562C-4990-952F-CE601196F343}" destId="{A56F8887-A3D4-449C-A4D8-D9107C6CA8AA}" srcOrd="0" destOrd="0" parTransId="{5F3A80CF-1BCE-43C9-9131-D5B032B94379}" sibTransId="{F544C7ED-7B2B-40B2-87F3-4E0F4FFCF472}"/>
    <dgm:cxn modelId="{CD51D522-8C98-4F83-9D76-34BD20027475}" srcId="{09FF1B73-F410-456F-B945-2EF4F8BC49EE}" destId="{8E11B392-1967-4860-B3DA-A5C57DB97BA5}" srcOrd="0" destOrd="0" parTransId="{E73738AC-3679-407D-BBBE-F09762549848}" sibTransId="{12ECB0A0-7637-468C-8E4D-E115CE769385}"/>
    <dgm:cxn modelId="{5BA2A92F-A404-4A23-BE71-643812A005FD}" srcId="{09FF1B73-F410-456F-B945-2EF4F8BC49EE}" destId="{7A5BD3A8-67AF-4122-BD6A-F6B98B96B85E}" srcOrd="2" destOrd="0" parTransId="{3B277100-67F7-4006-808B-3DFCBBB9C9E5}" sibTransId="{1B0C33A9-7FC7-4196-9487-C9D425947507}"/>
    <dgm:cxn modelId="{CFD40B39-D690-411B-A0E6-8A265158E1CD}" type="presOf" srcId="{AD4DE3B9-52F8-41C9-9048-B65A6911EC04}" destId="{69C65280-3DFE-40A8-B631-D162C120FA58}" srcOrd="1" destOrd="0" presId="urn:microsoft.com/office/officeart/2005/8/layout/list1"/>
    <dgm:cxn modelId="{18CB1E45-DEBE-6349-87F9-6BCAE5FCCDBA}" type="presOf" srcId="{3DE1A5E7-7147-884A-AEAA-B5063B920DBA}" destId="{40B07188-47D6-48A1-B6AE-164E128C6FDB}" srcOrd="0" destOrd="1" presId="urn:microsoft.com/office/officeart/2005/8/layout/list1"/>
    <dgm:cxn modelId="{80627251-200B-4304-AAEB-37C97F3F0AEE}" srcId="{09FF1B73-F410-456F-B945-2EF4F8BC49EE}" destId="{1BA7D9DD-F836-4300-B7ED-EF0988ECDC98}" srcOrd="1" destOrd="0" parTransId="{25F774A1-672B-412E-B052-BEFF02557110}" sibTransId="{F89BC44B-BD9F-4E8F-99DD-BD4673C5CBBA}"/>
    <dgm:cxn modelId="{011BE359-DB0E-48CC-8DC4-92CC829F9422}" type="presOf" srcId="{3AB3C8A5-562C-4990-952F-CE601196F343}" destId="{56980060-D7BA-4EA2-8A31-C64AB3FC3533}" srcOrd="1" destOrd="0" presId="urn:microsoft.com/office/officeart/2005/8/layout/list1"/>
    <dgm:cxn modelId="{BB76945C-D952-4436-AC88-A3DB8D40A227}" type="presOf" srcId="{09FF1B73-F410-456F-B945-2EF4F8BC49EE}" destId="{AAD4ACD4-22DD-47D0-B9EE-4A4620F00D63}" srcOrd="1" destOrd="0" presId="urn:microsoft.com/office/officeart/2005/8/layout/list1"/>
    <dgm:cxn modelId="{B900BC62-3CB4-4479-90E5-DC70A06E1659}" srcId="{0E782041-6E08-4951-937A-5CB6294DB381}" destId="{3AB3C8A5-562C-4990-952F-CE601196F343}" srcOrd="0" destOrd="0" parTransId="{9A981D31-0CA4-4B4D-840D-50E3BD968CF9}" sibTransId="{4C91122D-B148-4AC7-A0F3-7220DA1F4E7A}"/>
    <dgm:cxn modelId="{54EF456F-FEF8-4689-B5E0-B5A225C315AA}" type="presOf" srcId="{09FF1B73-F410-456F-B945-2EF4F8BC49EE}" destId="{24CB14B5-6BEA-49DB-85DB-58702A5DA746}" srcOrd="0" destOrd="0" presId="urn:microsoft.com/office/officeart/2005/8/layout/list1"/>
    <dgm:cxn modelId="{5C991590-8ED7-4451-9FCA-FEF5BD4FDB39}" srcId="{0E782041-6E08-4951-937A-5CB6294DB381}" destId="{09FF1B73-F410-456F-B945-2EF4F8BC49EE}" srcOrd="1" destOrd="0" parTransId="{AE46C6F1-D400-42C5-A35F-98AD2C8D82E8}" sibTransId="{06990798-C81C-4A4C-8CA0-2211E378C891}"/>
    <dgm:cxn modelId="{137FF69A-FC30-49D3-A393-2AE9BD256946}" srcId="{0E782041-6E08-4951-937A-5CB6294DB381}" destId="{AD4DE3B9-52F8-41C9-9048-B65A6911EC04}" srcOrd="2" destOrd="0" parTransId="{B7313957-1DD9-4096-9B06-58BA45D8A778}" sibTransId="{32216E9B-E1A0-4DC2-B845-DAEAEC479178}"/>
    <dgm:cxn modelId="{B7ED74A5-D91B-4AFD-9FEF-11CD2FF12486}" type="presOf" srcId="{8E11B392-1967-4860-B3DA-A5C57DB97BA5}" destId="{46D49DA2-AFB4-438E-A9DF-C02F1D8C01F9}" srcOrd="0" destOrd="0" presId="urn:microsoft.com/office/officeart/2005/8/layout/list1"/>
    <dgm:cxn modelId="{21F43BAA-A3C9-2A4E-954D-C70ADE18DDC8}" srcId="{AD4DE3B9-52F8-41C9-9048-B65A6911EC04}" destId="{194D0467-CFAA-5649-BB78-5407A5C50124}" srcOrd="2" destOrd="0" parTransId="{AACBC125-3CA9-E441-92FD-E6A72173884F}" sibTransId="{5B4ADA67-F5F0-AD4B-8734-319DD2B38AF5}"/>
    <dgm:cxn modelId="{37FE98AC-1AC9-AC49-80C6-9B978A674E7C}" srcId="{AD4DE3B9-52F8-41C9-9048-B65A6911EC04}" destId="{3DE1A5E7-7147-884A-AEAA-B5063B920DBA}" srcOrd="1" destOrd="0" parTransId="{1BB63A3A-67E9-8840-8BEC-ECD414A9F974}" sibTransId="{A48640E2-E79A-DB47-9A55-855B102B56C3}"/>
    <dgm:cxn modelId="{5CED0BBE-BDFA-4190-9869-2110D2929FA2}" type="presOf" srcId="{752F564D-A432-47E6-96B0-40AEF06C33AD}" destId="{40B07188-47D6-48A1-B6AE-164E128C6FDB}" srcOrd="0" destOrd="0" presId="urn:microsoft.com/office/officeart/2005/8/layout/list1"/>
    <dgm:cxn modelId="{993B65BF-9727-420D-B873-0FB6DC8207E2}" srcId="{AD4DE3B9-52F8-41C9-9048-B65A6911EC04}" destId="{752F564D-A432-47E6-96B0-40AEF06C33AD}" srcOrd="0" destOrd="0" parTransId="{3CB00484-40FD-492E-98AF-BD0868896CE1}" sibTransId="{336F67B1-C1C1-484E-88BD-DC9F7EA1D519}"/>
    <dgm:cxn modelId="{681C0CC9-507E-4FFE-A0A8-99241D5DF9D7}" type="presOf" srcId="{3AB3C8A5-562C-4990-952F-CE601196F343}" destId="{5D591130-85B8-45D5-A150-7DDC82A794F4}" srcOrd="0" destOrd="0" presId="urn:microsoft.com/office/officeart/2005/8/layout/list1"/>
    <dgm:cxn modelId="{9E829FDA-336A-4998-8716-F8C43842CD73}" type="presOf" srcId="{7A5BD3A8-67AF-4122-BD6A-F6B98B96B85E}" destId="{46D49DA2-AFB4-438E-A9DF-C02F1D8C01F9}" srcOrd="0" destOrd="2" presId="urn:microsoft.com/office/officeart/2005/8/layout/list1"/>
    <dgm:cxn modelId="{EE1ECDE1-3F74-49C8-A5BA-1855B3B2556C}" type="presOf" srcId="{1BA7D9DD-F836-4300-B7ED-EF0988ECDC98}" destId="{46D49DA2-AFB4-438E-A9DF-C02F1D8C01F9}" srcOrd="0" destOrd="1" presId="urn:microsoft.com/office/officeart/2005/8/layout/list1"/>
    <dgm:cxn modelId="{933B1EE3-81FD-414F-BFE0-1465AB1CBA10}" type="presOf" srcId="{AD4DE3B9-52F8-41C9-9048-B65A6911EC04}" destId="{C53B0732-6FEB-4DA0-9C3B-2B75694764F5}" srcOrd="0" destOrd="0" presId="urn:microsoft.com/office/officeart/2005/8/layout/list1"/>
    <dgm:cxn modelId="{0B785AE5-1D17-4FF9-A915-709C47EC7ADF}" type="presOf" srcId="{A56F8887-A3D4-449C-A4D8-D9107C6CA8AA}" destId="{7D63B516-8265-4C17-B94F-E2BE12281665}" srcOrd="0" destOrd="0" presId="urn:microsoft.com/office/officeart/2005/8/layout/list1"/>
    <dgm:cxn modelId="{A63085F0-7955-0941-8153-319D839F4E5D}" type="presOf" srcId="{194D0467-CFAA-5649-BB78-5407A5C50124}" destId="{40B07188-47D6-48A1-B6AE-164E128C6FDB}" srcOrd="0" destOrd="2" presId="urn:microsoft.com/office/officeart/2005/8/layout/list1"/>
    <dgm:cxn modelId="{BD286C86-51A1-4CCC-8925-0361024D4B0D}" type="presParOf" srcId="{62DDBECE-4A48-4E83-8442-FFC4D8367897}" destId="{E0341E77-94DC-4613-989A-61F95B09C21E}" srcOrd="0" destOrd="0" presId="urn:microsoft.com/office/officeart/2005/8/layout/list1"/>
    <dgm:cxn modelId="{9E33584E-8AC8-4418-B104-BBC7AC0C51D9}" type="presParOf" srcId="{E0341E77-94DC-4613-989A-61F95B09C21E}" destId="{5D591130-85B8-45D5-A150-7DDC82A794F4}" srcOrd="0" destOrd="0" presId="urn:microsoft.com/office/officeart/2005/8/layout/list1"/>
    <dgm:cxn modelId="{6526DD45-5A2D-4019-8DC7-0D03D80E6B13}" type="presParOf" srcId="{E0341E77-94DC-4613-989A-61F95B09C21E}" destId="{56980060-D7BA-4EA2-8A31-C64AB3FC3533}" srcOrd="1" destOrd="0" presId="urn:microsoft.com/office/officeart/2005/8/layout/list1"/>
    <dgm:cxn modelId="{2E3397A0-70D4-44A6-86BF-25D7250F2D98}" type="presParOf" srcId="{62DDBECE-4A48-4E83-8442-FFC4D8367897}" destId="{09822CF9-258F-4991-8C61-91E3EDC4FEF7}" srcOrd="1" destOrd="0" presId="urn:microsoft.com/office/officeart/2005/8/layout/list1"/>
    <dgm:cxn modelId="{9B5BBA9B-14A9-4FEA-906B-A083C80E1FB1}" type="presParOf" srcId="{62DDBECE-4A48-4E83-8442-FFC4D8367897}" destId="{7D63B516-8265-4C17-B94F-E2BE12281665}" srcOrd="2" destOrd="0" presId="urn:microsoft.com/office/officeart/2005/8/layout/list1"/>
    <dgm:cxn modelId="{B6AC50A3-8A46-4A0A-8E47-D0E1DF371136}" type="presParOf" srcId="{62DDBECE-4A48-4E83-8442-FFC4D8367897}" destId="{96A303F8-FBF9-4407-99B9-9716801B82A8}" srcOrd="3" destOrd="0" presId="urn:microsoft.com/office/officeart/2005/8/layout/list1"/>
    <dgm:cxn modelId="{F9CE076F-6B60-4838-8AE0-FB9BE08D8851}" type="presParOf" srcId="{62DDBECE-4A48-4E83-8442-FFC4D8367897}" destId="{DD4EA642-1D60-44E1-BC4A-AF9B9BAACA15}" srcOrd="4" destOrd="0" presId="urn:microsoft.com/office/officeart/2005/8/layout/list1"/>
    <dgm:cxn modelId="{E9FDDD15-C2DC-4B98-92D3-97561F4CD912}" type="presParOf" srcId="{DD4EA642-1D60-44E1-BC4A-AF9B9BAACA15}" destId="{24CB14B5-6BEA-49DB-85DB-58702A5DA746}" srcOrd="0" destOrd="0" presId="urn:microsoft.com/office/officeart/2005/8/layout/list1"/>
    <dgm:cxn modelId="{C9E507DC-CBBC-4D94-92E6-D46E2E70DD41}" type="presParOf" srcId="{DD4EA642-1D60-44E1-BC4A-AF9B9BAACA15}" destId="{AAD4ACD4-22DD-47D0-B9EE-4A4620F00D63}" srcOrd="1" destOrd="0" presId="urn:microsoft.com/office/officeart/2005/8/layout/list1"/>
    <dgm:cxn modelId="{D776903E-D0F0-4CC5-9C4D-922FC634645E}" type="presParOf" srcId="{62DDBECE-4A48-4E83-8442-FFC4D8367897}" destId="{36B0386E-CBCF-4EF1-A74C-BBE75975B594}" srcOrd="5" destOrd="0" presId="urn:microsoft.com/office/officeart/2005/8/layout/list1"/>
    <dgm:cxn modelId="{C1E932D4-2AF2-41AF-9E3E-370C67632379}" type="presParOf" srcId="{62DDBECE-4A48-4E83-8442-FFC4D8367897}" destId="{46D49DA2-AFB4-438E-A9DF-C02F1D8C01F9}" srcOrd="6" destOrd="0" presId="urn:microsoft.com/office/officeart/2005/8/layout/list1"/>
    <dgm:cxn modelId="{728C5BB7-D073-4E33-A66A-9750D36D5656}" type="presParOf" srcId="{62DDBECE-4A48-4E83-8442-FFC4D8367897}" destId="{230A4AF4-7EAC-4F58-868C-93B0960A626A}" srcOrd="7" destOrd="0" presId="urn:microsoft.com/office/officeart/2005/8/layout/list1"/>
    <dgm:cxn modelId="{9AE9657D-AAC3-4AE8-94C5-F87B45CF91B9}" type="presParOf" srcId="{62DDBECE-4A48-4E83-8442-FFC4D8367897}" destId="{0F5E055B-CE47-4F0A-BF96-89F8BF3520C4}" srcOrd="8" destOrd="0" presId="urn:microsoft.com/office/officeart/2005/8/layout/list1"/>
    <dgm:cxn modelId="{51BCBAD4-70F1-41B4-8671-550D71AE6A80}" type="presParOf" srcId="{0F5E055B-CE47-4F0A-BF96-89F8BF3520C4}" destId="{C53B0732-6FEB-4DA0-9C3B-2B75694764F5}" srcOrd="0" destOrd="0" presId="urn:microsoft.com/office/officeart/2005/8/layout/list1"/>
    <dgm:cxn modelId="{47EEFD93-479F-44C4-8A4D-E0AA51B59407}" type="presParOf" srcId="{0F5E055B-CE47-4F0A-BF96-89F8BF3520C4}" destId="{69C65280-3DFE-40A8-B631-D162C120FA58}" srcOrd="1" destOrd="0" presId="urn:microsoft.com/office/officeart/2005/8/layout/list1"/>
    <dgm:cxn modelId="{51B178DB-3846-4021-9D5D-21C4E95AA3B3}" type="presParOf" srcId="{62DDBECE-4A48-4E83-8442-FFC4D8367897}" destId="{4AA558BA-01E4-4F36-9346-9019FDA18A9D}" srcOrd="9" destOrd="0" presId="urn:microsoft.com/office/officeart/2005/8/layout/list1"/>
    <dgm:cxn modelId="{CE77D485-98CC-48B1-94F7-F622FCB7DBF6}" type="presParOf" srcId="{62DDBECE-4A48-4E83-8442-FFC4D8367897}" destId="{40B07188-47D6-48A1-B6AE-164E128C6FDB}"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DBE7981-7E93-4194-9ADE-E7A04140AD04}" type="doc">
      <dgm:prSet loTypeId="urn:microsoft.com/office/officeart/2005/8/layout/bList2" loCatId="list" qsTypeId="urn:microsoft.com/office/officeart/2005/8/quickstyle/simple3" qsCatId="simple" csTypeId="urn:microsoft.com/office/officeart/2005/8/colors/accent1_2" csCatId="accent1" phldr="1"/>
      <dgm:spPr/>
      <dgm:t>
        <a:bodyPr/>
        <a:lstStyle/>
        <a:p>
          <a:endParaRPr lang="fr-FR"/>
        </a:p>
      </dgm:t>
    </dgm:pt>
    <dgm:pt modelId="{3E0820DC-61A4-4EDE-A7A2-26AB7E63C9C4}">
      <dgm:prSet phldrT="[Texte]"/>
      <dgm:spPr/>
      <dgm:t>
        <a:bodyPr/>
        <a:lstStyle/>
        <a:p>
          <a:r>
            <a:rPr lang="fr-FR" b="1" dirty="0">
              <a:latin typeface="Times New Roman" panose="02020603050405020304" pitchFamily="18" charset="0"/>
            </a:rPr>
            <a:t>Rappel de l’ambition  de libéralisation de l’économie </a:t>
          </a:r>
          <a:endParaRPr lang="fr-FR" dirty="0"/>
        </a:p>
      </dgm:t>
    </dgm:pt>
    <dgm:pt modelId="{83B7BC9B-D857-4646-847A-1AFFD197A9D0}" type="parTrans" cxnId="{CAA414BE-3D69-415D-87C8-59392C1F22E9}">
      <dgm:prSet/>
      <dgm:spPr/>
      <dgm:t>
        <a:bodyPr/>
        <a:lstStyle/>
        <a:p>
          <a:endParaRPr lang="fr-FR"/>
        </a:p>
      </dgm:t>
    </dgm:pt>
    <dgm:pt modelId="{EFE927A9-1E4D-4AEF-BBB1-4D93DD1E67BA}" type="sibTrans" cxnId="{CAA414BE-3D69-415D-87C8-59392C1F22E9}">
      <dgm:prSet/>
      <dgm:spPr/>
      <dgm:t>
        <a:bodyPr/>
        <a:lstStyle/>
        <a:p>
          <a:endParaRPr lang="fr-FR"/>
        </a:p>
      </dgm:t>
    </dgm:pt>
    <dgm:pt modelId="{751DC8DC-52B9-4FFB-BF6F-D5B4267C70BD}">
      <dgm:prSet phldrT="[Texte]"/>
      <dgm:spPr/>
      <dgm:t>
        <a:bodyPr/>
        <a:lstStyle/>
        <a:p>
          <a:r>
            <a:rPr lang="fr-FR" b="1" dirty="0">
              <a:latin typeface="Times New Roman" panose="02020603050405020304" pitchFamily="18" charset="0"/>
            </a:rPr>
            <a:t>Au cours des dernières années, depuis l’entrée en vigueur du code de la concurrence, les autorités publiques ont réaffirmé l’orientation d’un allègement de la réglementation économique. </a:t>
          </a:r>
          <a:endParaRPr lang="fr-FR" dirty="0"/>
        </a:p>
      </dgm:t>
    </dgm:pt>
    <dgm:pt modelId="{A9E88984-A618-47C1-9525-4A74B02C1C1C}" type="parTrans" cxnId="{B7D229D5-DE30-46E0-9F69-CAEB21BF4E63}">
      <dgm:prSet/>
      <dgm:spPr/>
      <dgm:t>
        <a:bodyPr/>
        <a:lstStyle/>
        <a:p>
          <a:endParaRPr lang="fr-FR"/>
        </a:p>
      </dgm:t>
    </dgm:pt>
    <dgm:pt modelId="{06685E7D-6B96-4E11-B120-475BBC700236}" type="sibTrans" cxnId="{B7D229D5-DE30-46E0-9F69-CAEB21BF4E63}">
      <dgm:prSet/>
      <dgm:spPr/>
      <dgm:t>
        <a:bodyPr/>
        <a:lstStyle/>
        <a:p>
          <a:endParaRPr lang="fr-FR"/>
        </a:p>
      </dgm:t>
    </dgm:pt>
    <dgm:pt modelId="{85DEAA78-13E2-44F5-BF73-E3D0B758614F}">
      <dgm:prSet/>
      <dgm:spPr/>
      <dgm:t>
        <a:bodyPr/>
        <a:lstStyle/>
        <a:p>
          <a:r>
            <a:rPr lang="fr-FR" i="1" dirty="0">
              <a:latin typeface="Times New Roman" panose="02020603050405020304" pitchFamily="18" charset="0"/>
            </a:rPr>
            <a:t>« C’est tout le sens de la libéralisation de notre économie, qui est un des objectifs de notre mandature ». (discours du président de la Polynésie française au cours du débat d'orientation budgétaire 2019)</a:t>
          </a:r>
          <a:endParaRPr lang="fr-FR" dirty="0"/>
        </a:p>
      </dgm:t>
    </dgm:pt>
    <dgm:pt modelId="{261440B3-6877-4357-B8E2-EE178D07D38D}" type="parTrans" cxnId="{5C13D5CE-9904-4013-B786-780D35F51320}">
      <dgm:prSet/>
      <dgm:spPr/>
      <dgm:t>
        <a:bodyPr/>
        <a:lstStyle/>
        <a:p>
          <a:endParaRPr lang="fr-FR"/>
        </a:p>
      </dgm:t>
    </dgm:pt>
    <dgm:pt modelId="{86822237-9DA0-4341-A23D-85C1391669CD}" type="sibTrans" cxnId="{5C13D5CE-9904-4013-B786-780D35F51320}">
      <dgm:prSet/>
      <dgm:spPr/>
      <dgm:t>
        <a:bodyPr/>
        <a:lstStyle/>
        <a:p>
          <a:endParaRPr lang="fr-FR"/>
        </a:p>
      </dgm:t>
    </dgm:pt>
    <dgm:pt modelId="{0010758A-EF2E-4C78-BBD3-859D8F9F9850}">
      <dgm:prSet/>
      <dgm:spPr/>
      <dgm:t>
        <a:bodyPr/>
        <a:lstStyle/>
        <a:p>
          <a:r>
            <a:rPr lang="fr-FR" i="1" dirty="0">
              <a:latin typeface="Times New Roman" panose="02020603050405020304" pitchFamily="18" charset="0"/>
            </a:rPr>
            <a:t>Promouvoir la concurrence et de favoriser ainsi l'efficacité du fonctionnement de l'économie polynésienne (LP 2015)</a:t>
          </a:r>
          <a:endParaRPr lang="fr-FR" dirty="0"/>
        </a:p>
      </dgm:t>
    </dgm:pt>
    <dgm:pt modelId="{E49D0A6E-7923-495C-9A3D-1B0D89B2210C}" type="parTrans" cxnId="{224A9FCA-9F35-4C46-961F-6114ED583A68}">
      <dgm:prSet/>
      <dgm:spPr/>
      <dgm:t>
        <a:bodyPr/>
        <a:lstStyle/>
        <a:p>
          <a:endParaRPr lang="fr-FR"/>
        </a:p>
      </dgm:t>
    </dgm:pt>
    <dgm:pt modelId="{99307891-A8C3-47E2-83AA-C1991658A2C5}" type="sibTrans" cxnId="{224A9FCA-9F35-4C46-961F-6114ED583A68}">
      <dgm:prSet/>
      <dgm:spPr/>
      <dgm:t>
        <a:bodyPr/>
        <a:lstStyle/>
        <a:p>
          <a:endParaRPr lang="fr-FR"/>
        </a:p>
      </dgm:t>
    </dgm:pt>
    <dgm:pt modelId="{9E4560A3-E1CC-43C5-A5B1-411988D117CD}">
      <dgm:prSet/>
      <dgm:spPr/>
      <dgm:t>
        <a:bodyPr/>
        <a:lstStyle/>
        <a:p>
          <a:r>
            <a:rPr lang="fr-FR" i="1" dirty="0">
              <a:latin typeface="Times New Roman" panose="02020603050405020304" pitchFamily="18" charset="0"/>
            </a:rPr>
            <a:t>« Comment sortir de l'interventionnisme excessif, de l'économie administrée où nous avons sombré ces dernières années ? ». (débats APF)</a:t>
          </a:r>
        </a:p>
      </dgm:t>
    </dgm:pt>
    <dgm:pt modelId="{A8CCC244-859D-4D0C-84A1-2677A68EEF1F}" type="parTrans" cxnId="{B8DFF940-6083-4D3E-AE08-745706F344B5}">
      <dgm:prSet/>
      <dgm:spPr/>
      <dgm:t>
        <a:bodyPr/>
        <a:lstStyle/>
        <a:p>
          <a:endParaRPr lang="fr-FR"/>
        </a:p>
      </dgm:t>
    </dgm:pt>
    <dgm:pt modelId="{76E6F072-5E4C-41F0-A5EC-21662D127A13}" type="sibTrans" cxnId="{B8DFF940-6083-4D3E-AE08-745706F344B5}">
      <dgm:prSet/>
      <dgm:spPr/>
      <dgm:t>
        <a:bodyPr/>
        <a:lstStyle/>
        <a:p>
          <a:endParaRPr lang="fr-FR"/>
        </a:p>
      </dgm:t>
    </dgm:pt>
    <dgm:pt modelId="{590A55D9-A7C4-4420-9467-E786FCFAF03D}">
      <dgm:prSet/>
      <dgm:spPr/>
      <dgm:t>
        <a:bodyPr/>
        <a:lstStyle/>
        <a:p>
          <a:r>
            <a:rPr lang="fr-FR" i="1">
              <a:latin typeface="Times New Roman" panose="02020603050405020304" pitchFamily="18" charset="0"/>
            </a:rPr>
            <a:t>« dans notre économie, l'interventionnisme des pouvoirs publics n'a cessé de s'accentuer depuis des décennies ». (débats APF)</a:t>
          </a:r>
          <a:endParaRPr lang="fr-FR" i="1" dirty="0">
            <a:latin typeface="Times New Roman" panose="02020603050405020304" pitchFamily="18" charset="0"/>
          </a:endParaRPr>
        </a:p>
      </dgm:t>
    </dgm:pt>
    <dgm:pt modelId="{A21D09F6-CFD7-4D63-9C4C-E17C192A5245}" type="parTrans" cxnId="{7458E1F4-7759-40EE-A783-280CC4C8F479}">
      <dgm:prSet/>
      <dgm:spPr/>
      <dgm:t>
        <a:bodyPr/>
        <a:lstStyle/>
        <a:p>
          <a:endParaRPr lang="fr-FR"/>
        </a:p>
      </dgm:t>
    </dgm:pt>
    <dgm:pt modelId="{3446D965-4E64-4DB4-A469-F85416718BFB}" type="sibTrans" cxnId="{7458E1F4-7759-40EE-A783-280CC4C8F479}">
      <dgm:prSet/>
      <dgm:spPr/>
      <dgm:t>
        <a:bodyPr/>
        <a:lstStyle/>
        <a:p>
          <a:endParaRPr lang="fr-FR"/>
        </a:p>
      </dgm:t>
    </dgm:pt>
    <dgm:pt modelId="{70BAE49B-2B87-464A-8522-FA5F6A7A1629}">
      <dgm:prSet/>
      <dgm:spPr/>
      <dgm:t>
        <a:bodyPr/>
        <a:lstStyle/>
        <a:p>
          <a:r>
            <a:rPr lang="fr-FR" i="1">
              <a:latin typeface="Times New Roman" panose="02020603050405020304" pitchFamily="18" charset="0"/>
            </a:rPr>
            <a:t>« La réglementation a pris des allures de mille-feuille : (débats APF)</a:t>
          </a:r>
          <a:endParaRPr lang="fr-FR" i="1" dirty="0">
            <a:latin typeface="Times New Roman" panose="02020603050405020304" pitchFamily="18" charset="0"/>
          </a:endParaRPr>
        </a:p>
      </dgm:t>
    </dgm:pt>
    <dgm:pt modelId="{4F4E2BD4-C265-4DFC-932D-C8D4B0019ABF}" type="parTrans" cxnId="{6F6ACEEA-B2B6-461A-8E37-3302E66E72A4}">
      <dgm:prSet/>
      <dgm:spPr/>
      <dgm:t>
        <a:bodyPr/>
        <a:lstStyle/>
        <a:p>
          <a:endParaRPr lang="fr-FR"/>
        </a:p>
      </dgm:t>
    </dgm:pt>
    <dgm:pt modelId="{15568496-8D25-4EB1-B255-378B6E65C204}" type="sibTrans" cxnId="{6F6ACEEA-B2B6-461A-8E37-3302E66E72A4}">
      <dgm:prSet/>
      <dgm:spPr/>
      <dgm:t>
        <a:bodyPr/>
        <a:lstStyle/>
        <a:p>
          <a:endParaRPr lang="fr-FR"/>
        </a:p>
      </dgm:t>
    </dgm:pt>
    <dgm:pt modelId="{2C31996A-9F8C-4B88-B6B7-0C286CD09B41}" type="pres">
      <dgm:prSet presAssocID="{7DBE7981-7E93-4194-9ADE-E7A04140AD04}" presName="diagram" presStyleCnt="0">
        <dgm:presLayoutVars>
          <dgm:dir/>
          <dgm:animLvl val="lvl"/>
          <dgm:resizeHandles val="exact"/>
        </dgm:presLayoutVars>
      </dgm:prSet>
      <dgm:spPr/>
    </dgm:pt>
    <dgm:pt modelId="{EF91BFA2-E1B3-4C68-BC53-2EAB8FECD9E1}" type="pres">
      <dgm:prSet presAssocID="{3E0820DC-61A4-4EDE-A7A2-26AB7E63C9C4}" presName="compNode" presStyleCnt="0"/>
      <dgm:spPr/>
    </dgm:pt>
    <dgm:pt modelId="{255C1694-5692-4816-A527-6EA2A6135227}" type="pres">
      <dgm:prSet presAssocID="{3E0820DC-61A4-4EDE-A7A2-26AB7E63C9C4}" presName="childRect" presStyleLbl="bgAcc1" presStyleIdx="0" presStyleCnt="2">
        <dgm:presLayoutVars>
          <dgm:bulletEnabled val="1"/>
        </dgm:presLayoutVars>
      </dgm:prSet>
      <dgm:spPr/>
    </dgm:pt>
    <dgm:pt modelId="{22703A8A-2BF4-4012-8E1D-02FB773C1ED5}" type="pres">
      <dgm:prSet presAssocID="{3E0820DC-61A4-4EDE-A7A2-26AB7E63C9C4}" presName="parentText" presStyleLbl="node1" presStyleIdx="0" presStyleCnt="0">
        <dgm:presLayoutVars>
          <dgm:chMax val="0"/>
          <dgm:bulletEnabled val="1"/>
        </dgm:presLayoutVars>
      </dgm:prSet>
      <dgm:spPr/>
    </dgm:pt>
    <dgm:pt modelId="{19A2CFA7-1AFE-4561-8032-E5407F30B4D6}" type="pres">
      <dgm:prSet presAssocID="{3E0820DC-61A4-4EDE-A7A2-26AB7E63C9C4}" presName="parentRect" presStyleLbl="alignNode1" presStyleIdx="0" presStyleCnt="2"/>
      <dgm:spPr/>
    </dgm:pt>
    <dgm:pt modelId="{0E1EEB9F-AC80-488F-87B6-58A2D41CC0A1}" type="pres">
      <dgm:prSet presAssocID="{3E0820DC-61A4-4EDE-A7A2-26AB7E63C9C4}" presName="adorn" presStyleLbl="fgAccFollowNode1" presStyleIdx="0" presStyleCnt="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054C786D-AAE7-4FCF-B830-3BC43B4948DE}" type="pres">
      <dgm:prSet presAssocID="{EFE927A9-1E4D-4AEF-BBB1-4D93DD1E67BA}" presName="sibTrans" presStyleLbl="sibTrans2D1" presStyleIdx="0" presStyleCnt="0"/>
      <dgm:spPr/>
    </dgm:pt>
    <dgm:pt modelId="{E20F0DF2-A008-4A47-B4D9-C1454A62231F}" type="pres">
      <dgm:prSet presAssocID="{751DC8DC-52B9-4FFB-BF6F-D5B4267C70BD}" presName="compNode" presStyleCnt="0"/>
      <dgm:spPr/>
    </dgm:pt>
    <dgm:pt modelId="{53679F66-FEE1-4E1D-B9F3-9F6484CB0CA5}" type="pres">
      <dgm:prSet presAssocID="{751DC8DC-52B9-4FFB-BF6F-D5B4267C70BD}" presName="childRect" presStyleLbl="bgAcc1" presStyleIdx="1" presStyleCnt="2">
        <dgm:presLayoutVars>
          <dgm:bulletEnabled val="1"/>
        </dgm:presLayoutVars>
      </dgm:prSet>
      <dgm:spPr/>
    </dgm:pt>
    <dgm:pt modelId="{A9DB7166-5BED-4E5C-BCA6-4D223719167F}" type="pres">
      <dgm:prSet presAssocID="{751DC8DC-52B9-4FFB-BF6F-D5B4267C70BD}" presName="parentText" presStyleLbl="node1" presStyleIdx="0" presStyleCnt="0">
        <dgm:presLayoutVars>
          <dgm:chMax val="0"/>
          <dgm:bulletEnabled val="1"/>
        </dgm:presLayoutVars>
      </dgm:prSet>
      <dgm:spPr/>
    </dgm:pt>
    <dgm:pt modelId="{24B7E80B-5941-43F0-B237-88E7D4E2A6C3}" type="pres">
      <dgm:prSet presAssocID="{751DC8DC-52B9-4FFB-BF6F-D5B4267C70BD}" presName="parentRect" presStyleLbl="alignNode1" presStyleIdx="1" presStyleCnt="2"/>
      <dgm:spPr/>
    </dgm:pt>
    <dgm:pt modelId="{111F7123-ED05-4430-9918-7FB0726683BA}" type="pres">
      <dgm:prSet presAssocID="{751DC8DC-52B9-4FFB-BF6F-D5B4267C70BD}" presName="adorn" presStyleLbl="fgAccFollowNode1" presStyleIdx="1" presStyleCnt="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Lst>
  <dgm:cxnLst>
    <dgm:cxn modelId="{DF162A02-AD57-40CB-ABC7-A44AB5B06A85}" type="presOf" srcId="{9E4560A3-E1CC-43C5-A5B1-411988D117CD}" destId="{255C1694-5692-4816-A527-6EA2A6135227}" srcOrd="0" destOrd="1" presId="urn:microsoft.com/office/officeart/2005/8/layout/bList2"/>
    <dgm:cxn modelId="{81BC5C19-A0AE-47CF-A793-78EF5A80BF05}" type="presOf" srcId="{590A55D9-A7C4-4420-9467-E786FCFAF03D}" destId="{255C1694-5692-4816-A527-6EA2A6135227}" srcOrd="0" destOrd="2" presId="urn:microsoft.com/office/officeart/2005/8/layout/bList2"/>
    <dgm:cxn modelId="{59DFDE2F-48FD-4F78-A229-DA407B8597B8}" type="presOf" srcId="{85DEAA78-13E2-44F5-BF73-E3D0B758614F}" destId="{53679F66-FEE1-4E1D-B9F3-9F6484CB0CA5}" srcOrd="0" destOrd="0" presId="urn:microsoft.com/office/officeart/2005/8/layout/bList2"/>
    <dgm:cxn modelId="{1D83B033-0DE1-49EF-BBD4-A9D7E77EE344}" type="presOf" srcId="{70BAE49B-2B87-464A-8522-FA5F6A7A1629}" destId="{255C1694-5692-4816-A527-6EA2A6135227}" srcOrd="0" destOrd="3" presId="urn:microsoft.com/office/officeart/2005/8/layout/bList2"/>
    <dgm:cxn modelId="{B8DFF940-6083-4D3E-AE08-745706F344B5}" srcId="{3E0820DC-61A4-4EDE-A7A2-26AB7E63C9C4}" destId="{9E4560A3-E1CC-43C5-A5B1-411988D117CD}" srcOrd="1" destOrd="0" parTransId="{A8CCC244-859D-4D0C-84A1-2677A68EEF1F}" sibTransId="{76E6F072-5E4C-41F0-A5EC-21662D127A13}"/>
    <dgm:cxn modelId="{936B436A-B945-4752-97CB-87EBD5090367}" type="presOf" srcId="{0010758A-EF2E-4C78-BBD3-859D8F9F9850}" destId="{255C1694-5692-4816-A527-6EA2A6135227}" srcOrd="0" destOrd="0" presId="urn:microsoft.com/office/officeart/2005/8/layout/bList2"/>
    <dgm:cxn modelId="{5DDD6381-E442-44CB-ADB1-F53F20B42D61}" type="presOf" srcId="{3E0820DC-61A4-4EDE-A7A2-26AB7E63C9C4}" destId="{19A2CFA7-1AFE-4561-8032-E5407F30B4D6}" srcOrd="1" destOrd="0" presId="urn:microsoft.com/office/officeart/2005/8/layout/bList2"/>
    <dgm:cxn modelId="{6D4D3E98-0217-4FDC-B488-8D60BBBAC1BA}" type="presOf" srcId="{3E0820DC-61A4-4EDE-A7A2-26AB7E63C9C4}" destId="{22703A8A-2BF4-4012-8E1D-02FB773C1ED5}" srcOrd="0" destOrd="0" presId="urn:microsoft.com/office/officeart/2005/8/layout/bList2"/>
    <dgm:cxn modelId="{7005DF9F-BBC9-44F4-836C-1341FC4B89C6}" type="presOf" srcId="{EFE927A9-1E4D-4AEF-BBB1-4D93DD1E67BA}" destId="{054C786D-AAE7-4FCF-B830-3BC43B4948DE}" srcOrd="0" destOrd="0" presId="urn:microsoft.com/office/officeart/2005/8/layout/bList2"/>
    <dgm:cxn modelId="{C67697A3-2AA7-492A-8149-3605E64EA69A}" type="presOf" srcId="{751DC8DC-52B9-4FFB-BF6F-D5B4267C70BD}" destId="{24B7E80B-5941-43F0-B237-88E7D4E2A6C3}" srcOrd="1" destOrd="0" presId="urn:microsoft.com/office/officeart/2005/8/layout/bList2"/>
    <dgm:cxn modelId="{CAA414BE-3D69-415D-87C8-59392C1F22E9}" srcId="{7DBE7981-7E93-4194-9ADE-E7A04140AD04}" destId="{3E0820DC-61A4-4EDE-A7A2-26AB7E63C9C4}" srcOrd="0" destOrd="0" parTransId="{83B7BC9B-D857-4646-847A-1AFFD197A9D0}" sibTransId="{EFE927A9-1E4D-4AEF-BBB1-4D93DD1E67BA}"/>
    <dgm:cxn modelId="{224A9FCA-9F35-4C46-961F-6114ED583A68}" srcId="{3E0820DC-61A4-4EDE-A7A2-26AB7E63C9C4}" destId="{0010758A-EF2E-4C78-BBD3-859D8F9F9850}" srcOrd="0" destOrd="0" parTransId="{E49D0A6E-7923-495C-9A3D-1B0D89B2210C}" sibTransId="{99307891-A8C3-47E2-83AA-C1991658A2C5}"/>
    <dgm:cxn modelId="{5C13D5CE-9904-4013-B786-780D35F51320}" srcId="{751DC8DC-52B9-4FFB-BF6F-D5B4267C70BD}" destId="{85DEAA78-13E2-44F5-BF73-E3D0B758614F}" srcOrd="0" destOrd="0" parTransId="{261440B3-6877-4357-B8E2-EE178D07D38D}" sibTransId="{86822237-9DA0-4341-A23D-85C1391669CD}"/>
    <dgm:cxn modelId="{DC35A9CF-C85F-4780-ACAE-74735123843D}" type="presOf" srcId="{751DC8DC-52B9-4FFB-BF6F-D5B4267C70BD}" destId="{A9DB7166-5BED-4E5C-BCA6-4D223719167F}" srcOrd="0" destOrd="0" presId="urn:microsoft.com/office/officeart/2005/8/layout/bList2"/>
    <dgm:cxn modelId="{B7D229D5-DE30-46E0-9F69-CAEB21BF4E63}" srcId="{7DBE7981-7E93-4194-9ADE-E7A04140AD04}" destId="{751DC8DC-52B9-4FFB-BF6F-D5B4267C70BD}" srcOrd="1" destOrd="0" parTransId="{A9E88984-A618-47C1-9525-4A74B02C1C1C}" sibTransId="{06685E7D-6B96-4E11-B120-475BBC700236}"/>
    <dgm:cxn modelId="{6F6ACEEA-B2B6-461A-8E37-3302E66E72A4}" srcId="{3E0820DC-61A4-4EDE-A7A2-26AB7E63C9C4}" destId="{70BAE49B-2B87-464A-8522-FA5F6A7A1629}" srcOrd="3" destOrd="0" parTransId="{4F4E2BD4-C265-4DFC-932D-C8D4B0019ABF}" sibTransId="{15568496-8D25-4EB1-B255-378B6E65C204}"/>
    <dgm:cxn modelId="{7458E1F4-7759-40EE-A783-280CC4C8F479}" srcId="{3E0820DC-61A4-4EDE-A7A2-26AB7E63C9C4}" destId="{590A55D9-A7C4-4420-9467-E786FCFAF03D}" srcOrd="2" destOrd="0" parTransId="{A21D09F6-CFD7-4D63-9C4C-E17C192A5245}" sibTransId="{3446D965-4E64-4DB4-A469-F85416718BFB}"/>
    <dgm:cxn modelId="{7A7F15F8-A707-4979-B37F-1F96E6BE65A0}" type="presOf" srcId="{7DBE7981-7E93-4194-9ADE-E7A04140AD04}" destId="{2C31996A-9F8C-4B88-B6B7-0C286CD09B41}" srcOrd="0" destOrd="0" presId="urn:microsoft.com/office/officeart/2005/8/layout/bList2"/>
    <dgm:cxn modelId="{229BE461-0727-442D-8484-5971CEBA3FF3}" type="presParOf" srcId="{2C31996A-9F8C-4B88-B6B7-0C286CD09B41}" destId="{EF91BFA2-E1B3-4C68-BC53-2EAB8FECD9E1}" srcOrd="0" destOrd="0" presId="urn:microsoft.com/office/officeart/2005/8/layout/bList2"/>
    <dgm:cxn modelId="{103AC419-A637-4025-90D9-85AAACC299E3}" type="presParOf" srcId="{EF91BFA2-E1B3-4C68-BC53-2EAB8FECD9E1}" destId="{255C1694-5692-4816-A527-6EA2A6135227}" srcOrd="0" destOrd="0" presId="urn:microsoft.com/office/officeart/2005/8/layout/bList2"/>
    <dgm:cxn modelId="{F211C476-ABC5-485A-9E29-6999E99D18CD}" type="presParOf" srcId="{EF91BFA2-E1B3-4C68-BC53-2EAB8FECD9E1}" destId="{22703A8A-2BF4-4012-8E1D-02FB773C1ED5}" srcOrd="1" destOrd="0" presId="urn:microsoft.com/office/officeart/2005/8/layout/bList2"/>
    <dgm:cxn modelId="{BF2395C4-C2A5-4A5D-A0EE-68D65FF27447}" type="presParOf" srcId="{EF91BFA2-E1B3-4C68-BC53-2EAB8FECD9E1}" destId="{19A2CFA7-1AFE-4561-8032-E5407F30B4D6}" srcOrd="2" destOrd="0" presId="urn:microsoft.com/office/officeart/2005/8/layout/bList2"/>
    <dgm:cxn modelId="{87C258D7-39AD-468B-BCD2-CC25005CC097}" type="presParOf" srcId="{EF91BFA2-E1B3-4C68-BC53-2EAB8FECD9E1}" destId="{0E1EEB9F-AC80-488F-87B6-58A2D41CC0A1}" srcOrd="3" destOrd="0" presId="urn:microsoft.com/office/officeart/2005/8/layout/bList2"/>
    <dgm:cxn modelId="{7E7C2053-4FEB-4A6A-A2ED-E7AAE66C7053}" type="presParOf" srcId="{2C31996A-9F8C-4B88-B6B7-0C286CD09B41}" destId="{054C786D-AAE7-4FCF-B830-3BC43B4948DE}" srcOrd="1" destOrd="0" presId="urn:microsoft.com/office/officeart/2005/8/layout/bList2"/>
    <dgm:cxn modelId="{C906CA36-347B-4B4E-ABE8-FA8154321054}" type="presParOf" srcId="{2C31996A-9F8C-4B88-B6B7-0C286CD09B41}" destId="{E20F0DF2-A008-4A47-B4D9-C1454A62231F}" srcOrd="2" destOrd="0" presId="urn:microsoft.com/office/officeart/2005/8/layout/bList2"/>
    <dgm:cxn modelId="{7942527D-6C14-4318-BB7C-1C0D594061D9}" type="presParOf" srcId="{E20F0DF2-A008-4A47-B4D9-C1454A62231F}" destId="{53679F66-FEE1-4E1D-B9F3-9F6484CB0CA5}" srcOrd="0" destOrd="0" presId="urn:microsoft.com/office/officeart/2005/8/layout/bList2"/>
    <dgm:cxn modelId="{EC69BCBC-A940-4CAE-A277-A3DAB57562DD}" type="presParOf" srcId="{E20F0DF2-A008-4A47-B4D9-C1454A62231F}" destId="{A9DB7166-5BED-4E5C-BCA6-4D223719167F}" srcOrd="1" destOrd="0" presId="urn:microsoft.com/office/officeart/2005/8/layout/bList2"/>
    <dgm:cxn modelId="{A89EC7BC-E592-437B-BC72-A06730D0C631}" type="presParOf" srcId="{E20F0DF2-A008-4A47-B4D9-C1454A62231F}" destId="{24B7E80B-5941-43F0-B237-88E7D4E2A6C3}" srcOrd="2" destOrd="0" presId="urn:microsoft.com/office/officeart/2005/8/layout/bList2"/>
    <dgm:cxn modelId="{CFE39A2E-7B3C-45CD-83CB-2756A3C915F8}" type="presParOf" srcId="{E20F0DF2-A008-4A47-B4D9-C1454A62231F}" destId="{111F7123-ED05-4430-9918-7FB0726683BA}" srcOrd="3" destOrd="0" presId="urn:microsoft.com/office/officeart/2005/8/layout/b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6262B2-A3B3-418F-AB61-C48D17075C71}">
      <dsp:nvSpPr>
        <dsp:cNvPr id="0" name=""/>
        <dsp:cNvSpPr/>
      </dsp:nvSpPr>
      <dsp:spPr>
        <a:xfrm>
          <a:off x="278572" y="815398"/>
          <a:ext cx="3723171" cy="116349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8071" tIns="57150" rIns="57150" bIns="57150" numCol="1" spcCol="1270" anchor="ctr" anchorCtr="0">
          <a:noAutofit/>
        </a:bodyPr>
        <a:lstStyle/>
        <a:p>
          <a:pPr marL="0" lvl="0" indent="0" algn="l" defTabSz="666750">
            <a:lnSpc>
              <a:spcPct val="90000"/>
            </a:lnSpc>
            <a:spcBef>
              <a:spcPct val="0"/>
            </a:spcBef>
            <a:spcAft>
              <a:spcPct val="35000"/>
            </a:spcAft>
            <a:buNone/>
          </a:pPr>
          <a:r>
            <a:rPr lang="fr-FR" sz="1500" b="1" kern="1200" dirty="0"/>
            <a:t>1. </a:t>
          </a:r>
          <a:r>
            <a:rPr lang="fr-FR" sz="1500" kern="1200" dirty="0"/>
            <a:t>Le </a:t>
          </a:r>
          <a:r>
            <a:rPr lang="fr-FR" sz="1500" b="1" u="sng" kern="1200" dirty="0"/>
            <a:t>cadre juridique </a:t>
          </a:r>
          <a:r>
            <a:rPr lang="fr-FR" sz="1500" kern="1200" dirty="0"/>
            <a:t>dans lequel l’APC exerce sa mission : origine et évolution</a:t>
          </a:r>
        </a:p>
      </dsp:txBody>
      <dsp:txXfrm>
        <a:off x="278572" y="815398"/>
        <a:ext cx="3723171" cy="1163491"/>
      </dsp:txXfrm>
    </dsp:sp>
    <dsp:sp modelId="{640B346B-0DBE-48E7-93D7-6967303C0B2E}">
      <dsp:nvSpPr>
        <dsp:cNvPr id="0" name=""/>
        <dsp:cNvSpPr/>
      </dsp:nvSpPr>
      <dsp:spPr>
        <a:xfrm>
          <a:off x="123439" y="647338"/>
          <a:ext cx="814443" cy="1221665"/>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2000" r="-22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FABC9C31-FA52-4E3B-9E9A-4ACB45F6637E}">
      <dsp:nvSpPr>
        <dsp:cNvPr id="0" name=""/>
        <dsp:cNvSpPr/>
      </dsp:nvSpPr>
      <dsp:spPr>
        <a:xfrm>
          <a:off x="4294025" y="815398"/>
          <a:ext cx="3723171" cy="116349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8071" tIns="57150" rIns="57150" bIns="57150" numCol="1" spcCol="1270" anchor="ctr" anchorCtr="0">
          <a:noAutofit/>
        </a:bodyPr>
        <a:lstStyle/>
        <a:p>
          <a:pPr marL="0" lvl="0" indent="0" algn="l" defTabSz="666750">
            <a:lnSpc>
              <a:spcPct val="90000"/>
            </a:lnSpc>
            <a:spcBef>
              <a:spcPct val="0"/>
            </a:spcBef>
            <a:spcAft>
              <a:spcPct val="35000"/>
            </a:spcAft>
            <a:buNone/>
          </a:pPr>
          <a:r>
            <a:rPr lang="fr-FR" sz="1500" b="1" kern="1200" dirty="0"/>
            <a:t>2. </a:t>
          </a:r>
          <a:r>
            <a:rPr lang="fr-FR" sz="1500" b="1" u="sng" kern="1200" dirty="0"/>
            <a:t>L’activité de l’APC </a:t>
          </a:r>
          <a:r>
            <a:rPr lang="fr-FR" sz="1500" kern="1200" dirty="0"/>
            <a:t>: quelques décisions qui ont installé l’APC dans le paysage économique polynésien</a:t>
          </a:r>
        </a:p>
      </dsp:txBody>
      <dsp:txXfrm>
        <a:off x="4294025" y="815398"/>
        <a:ext cx="3723171" cy="1163491"/>
      </dsp:txXfrm>
    </dsp:sp>
    <dsp:sp modelId="{1CF23B20-5FF5-41C8-B36A-6A462307C81E}">
      <dsp:nvSpPr>
        <dsp:cNvPr id="0" name=""/>
        <dsp:cNvSpPr/>
      </dsp:nvSpPr>
      <dsp:spPr>
        <a:xfrm>
          <a:off x="4138893" y="647338"/>
          <a:ext cx="814443" cy="1221665"/>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8000" r="-8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910A262-A62D-49D9-9BC2-96E6F95CD7B5}">
      <dsp:nvSpPr>
        <dsp:cNvPr id="0" name=""/>
        <dsp:cNvSpPr/>
      </dsp:nvSpPr>
      <dsp:spPr>
        <a:xfrm>
          <a:off x="8309478" y="815398"/>
          <a:ext cx="3723171" cy="116349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11713" tIns="57150" rIns="57150" bIns="57150" numCol="1" spcCol="1270" anchor="ctr" anchorCtr="0">
          <a:noAutofit/>
        </a:bodyPr>
        <a:lstStyle/>
        <a:p>
          <a:pPr marL="0" lvl="0" indent="0" algn="l" defTabSz="666750">
            <a:lnSpc>
              <a:spcPct val="90000"/>
            </a:lnSpc>
            <a:spcBef>
              <a:spcPct val="0"/>
            </a:spcBef>
            <a:spcAft>
              <a:spcPct val="35000"/>
            </a:spcAft>
            <a:buNone/>
          </a:pPr>
          <a:r>
            <a:rPr lang="fr-FR" sz="1500" b="1" kern="1200" dirty="0"/>
            <a:t>3. </a:t>
          </a:r>
          <a:r>
            <a:rPr lang="fr-FR" sz="1500" kern="1200" dirty="0"/>
            <a:t>Pour </a:t>
          </a:r>
          <a:r>
            <a:rPr lang="fr-FR" sz="1500" b="1" u="sng" kern="1200" dirty="0"/>
            <a:t>atteindre les objectifs fixés </a:t>
          </a:r>
          <a:r>
            <a:rPr lang="fr-FR" sz="1500" kern="1200" dirty="0"/>
            <a:t>par la Loi du Pays instaurant le droit de la concurrence, l’action de l’APC est nécessaire, indispensable mais pas suffisante</a:t>
          </a:r>
        </a:p>
      </dsp:txBody>
      <dsp:txXfrm>
        <a:off x="8309478" y="815398"/>
        <a:ext cx="3723171" cy="1163491"/>
      </dsp:txXfrm>
    </dsp:sp>
    <dsp:sp modelId="{909B8048-C024-46CB-B650-237D4CE5C5A9}">
      <dsp:nvSpPr>
        <dsp:cNvPr id="0" name=""/>
        <dsp:cNvSpPr/>
      </dsp:nvSpPr>
      <dsp:spPr>
        <a:xfrm>
          <a:off x="8154346" y="647338"/>
          <a:ext cx="814443" cy="1221665"/>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8000" r="-8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3ADF02B-BC26-42C6-ABC9-597DDE9D8D16}">
      <dsp:nvSpPr>
        <dsp:cNvPr id="0" name=""/>
        <dsp:cNvSpPr/>
      </dsp:nvSpPr>
      <dsp:spPr>
        <a:xfrm>
          <a:off x="2286298" y="2284099"/>
          <a:ext cx="3723171" cy="116349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11713" tIns="57150" rIns="57150" bIns="57150" numCol="1" spcCol="1270" anchor="ctr" anchorCtr="0">
          <a:noAutofit/>
        </a:bodyPr>
        <a:lstStyle/>
        <a:p>
          <a:pPr marL="0" lvl="0" indent="0" algn="l" defTabSz="666750">
            <a:lnSpc>
              <a:spcPct val="90000"/>
            </a:lnSpc>
            <a:spcBef>
              <a:spcPct val="0"/>
            </a:spcBef>
            <a:spcAft>
              <a:spcPct val="35000"/>
            </a:spcAft>
            <a:buNone/>
          </a:pPr>
          <a:r>
            <a:rPr lang="fr-FR" sz="1500" b="1" kern="1200" dirty="0"/>
            <a:t>4. La </a:t>
          </a:r>
          <a:r>
            <a:rPr lang="fr-FR" sz="1500" kern="1200" dirty="0"/>
            <a:t>politique de concurrence pour </a:t>
          </a:r>
          <a:r>
            <a:rPr lang="fr-FR" sz="1500" b="1" u="sng" kern="1200" dirty="0"/>
            <a:t>libérer progressivement l’économie </a:t>
          </a:r>
          <a:r>
            <a:rPr lang="fr-FR" sz="1500" kern="1200" dirty="0"/>
            <a:t>de l’interventionnisme chronique, devrait utilement s’appuyer sur la mission consultative de l’APC</a:t>
          </a:r>
        </a:p>
      </dsp:txBody>
      <dsp:txXfrm>
        <a:off x="2286298" y="2284099"/>
        <a:ext cx="3723171" cy="1163491"/>
      </dsp:txXfrm>
    </dsp:sp>
    <dsp:sp modelId="{4249567A-D850-436D-A618-D8704F009377}">
      <dsp:nvSpPr>
        <dsp:cNvPr id="0" name=""/>
        <dsp:cNvSpPr/>
      </dsp:nvSpPr>
      <dsp:spPr>
        <a:xfrm>
          <a:off x="2131166" y="2116039"/>
          <a:ext cx="814443" cy="1221665"/>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83000" r="-83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413B5A4-A370-45B3-A1DD-AD2806765358}">
      <dsp:nvSpPr>
        <dsp:cNvPr id="0" name=""/>
        <dsp:cNvSpPr/>
      </dsp:nvSpPr>
      <dsp:spPr>
        <a:xfrm>
          <a:off x="6301752" y="2284099"/>
          <a:ext cx="3723171" cy="116349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11713" tIns="57150" rIns="57150" bIns="57150" numCol="1" spcCol="1270" anchor="ctr" anchorCtr="0">
          <a:noAutofit/>
        </a:bodyPr>
        <a:lstStyle/>
        <a:p>
          <a:pPr marL="0" lvl="0" indent="0" algn="l" defTabSz="666750">
            <a:lnSpc>
              <a:spcPct val="90000"/>
            </a:lnSpc>
            <a:spcBef>
              <a:spcPct val="0"/>
            </a:spcBef>
            <a:spcAft>
              <a:spcPct val="35000"/>
            </a:spcAft>
            <a:buNone/>
          </a:pPr>
          <a:r>
            <a:rPr lang="fr-FR" sz="1500" b="1" kern="1200" dirty="0"/>
            <a:t>5. </a:t>
          </a:r>
          <a:r>
            <a:rPr lang="fr-FR" sz="1500" kern="1200" dirty="0"/>
            <a:t>Une </a:t>
          </a:r>
          <a:r>
            <a:rPr lang="fr-FR" sz="1500" b="1" u="sng" kern="1200" dirty="0"/>
            <a:t>« mission » d’</a:t>
          </a:r>
          <a:r>
            <a:rPr lang="fr-FR" sz="1500" b="1" u="sng" kern="1200" dirty="0" err="1"/>
            <a:t>advocacy</a:t>
          </a:r>
          <a:r>
            <a:rPr lang="fr-FR" sz="1500" b="1" u="sng" kern="1200" dirty="0"/>
            <a:t>  </a:t>
          </a:r>
          <a:r>
            <a:rPr kumimoji="0" lang="fr-FR" sz="1500" b="0" i="0" u="none" strike="noStrike" kern="1200" cap="none" spc="0" normalizeH="0" baseline="0" noProof="0" dirty="0">
              <a:ln>
                <a:noFill/>
              </a:ln>
              <a:solidFill>
                <a:prstClr val="black"/>
              </a:solidFill>
              <a:effectLst/>
              <a:uLnTx/>
              <a:uFillTx/>
              <a:latin typeface="+mn-lt"/>
              <a:ea typeface="+mn-ea"/>
              <a:cs typeface="+mn-cs"/>
            </a:rPr>
            <a:t>de l’APC pour faire infuser le droit de la concurrence dans la société polynésienne</a:t>
          </a:r>
          <a:endParaRPr lang="fr-FR" sz="1500" kern="1200" dirty="0"/>
        </a:p>
      </dsp:txBody>
      <dsp:txXfrm>
        <a:off x="6301752" y="2284099"/>
        <a:ext cx="3723171" cy="1163491"/>
      </dsp:txXfrm>
    </dsp:sp>
    <dsp:sp modelId="{69332FA9-5F4B-4366-9ADA-13E0FA41910F}">
      <dsp:nvSpPr>
        <dsp:cNvPr id="0" name=""/>
        <dsp:cNvSpPr/>
      </dsp:nvSpPr>
      <dsp:spPr>
        <a:xfrm>
          <a:off x="6146619" y="2116039"/>
          <a:ext cx="814443" cy="1221665"/>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6B65AF-AC5E-43B6-8207-8482D75B5244}">
      <dsp:nvSpPr>
        <dsp:cNvPr id="0" name=""/>
        <dsp:cNvSpPr/>
      </dsp:nvSpPr>
      <dsp:spPr>
        <a:xfrm rot="16200000">
          <a:off x="2248383" y="-2248383"/>
          <a:ext cx="1465946" cy="5962713"/>
        </a:xfrm>
        <a:prstGeom prst="round1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fr-FR" sz="1500" i="1" kern="1200" dirty="0">
              <a:latin typeface="Times New Roman" panose="02020603050405020304" pitchFamily="18" charset="0"/>
            </a:rPr>
            <a:t>La loi du pays n° 2015-2 du 23 février 2015 dispose en son article LP. 3  II que </a:t>
          </a:r>
        </a:p>
        <a:p>
          <a:pPr marL="0" lvl="0" indent="0" algn="ctr" defTabSz="666750">
            <a:lnSpc>
              <a:spcPct val="90000"/>
            </a:lnSpc>
            <a:spcBef>
              <a:spcPct val="0"/>
            </a:spcBef>
            <a:spcAft>
              <a:spcPct val="35000"/>
            </a:spcAft>
            <a:buNone/>
          </a:pPr>
          <a:r>
            <a:rPr lang="fr-FR" sz="1500" i="1" kern="1200" dirty="0">
              <a:latin typeface="Times New Roman" panose="02020603050405020304" pitchFamily="18" charset="0"/>
            </a:rPr>
            <a:t>« Toutefois demeurent en vigueur et sont susceptibles de modifications, les réglementations fixant les prix et les marges de produits et des services ». </a:t>
          </a:r>
          <a:endParaRPr lang="fr-FR" sz="1500" kern="1200" dirty="0"/>
        </a:p>
      </dsp:txBody>
      <dsp:txXfrm rot="5400000">
        <a:off x="-1" y="1"/>
        <a:ext cx="5962713" cy="1099459"/>
      </dsp:txXfrm>
    </dsp:sp>
    <dsp:sp modelId="{6C6713A3-81F3-43EE-828B-17FCF01CB703}">
      <dsp:nvSpPr>
        <dsp:cNvPr id="0" name=""/>
        <dsp:cNvSpPr/>
      </dsp:nvSpPr>
      <dsp:spPr>
        <a:xfrm>
          <a:off x="5962713" y="0"/>
          <a:ext cx="5962713" cy="1465946"/>
        </a:xfrm>
        <a:prstGeom prst="round1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fr-FR" sz="1500" i="1" kern="1200" dirty="0">
              <a:latin typeface="Times New Roman" panose="02020603050405020304" pitchFamily="18" charset="0"/>
            </a:rPr>
            <a:t>l’article LP. 100-2 du code de la concurrence comporte en ses 2ème et 3ème alinéas des dispositions dérogeant au principe de liberté des prix</a:t>
          </a:r>
          <a:endParaRPr lang="fr-FR" sz="1500" kern="1200" dirty="0"/>
        </a:p>
      </dsp:txBody>
      <dsp:txXfrm>
        <a:off x="5962713" y="0"/>
        <a:ext cx="5962713" cy="1099459"/>
      </dsp:txXfrm>
    </dsp:sp>
    <dsp:sp modelId="{698EC4BA-DF2C-443E-AAA8-0C772D19D6CC}">
      <dsp:nvSpPr>
        <dsp:cNvPr id="0" name=""/>
        <dsp:cNvSpPr/>
      </dsp:nvSpPr>
      <dsp:spPr>
        <a:xfrm rot="10800000">
          <a:off x="0" y="1465946"/>
          <a:ext cx="5962713" cy="1465946"/>
        </a:xfrm>
        <a:prstGeom prst="round1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fr-FR" sz="1500" i="1" kern="1200">
              <a:latin typeface="Times New Roman" panose="02020603050405020304" pitchFamily="18" charset="0"/>
            </a:rPr>
            <a:t>L'article LP 200-5 -exclusions du champ des prohibitions- réduit le périmètre des pratiques anticoncurrentielles (ententes et abus de position dominante). </a:t>
          </a:r>
          <a:endParaRPr lang="fr-FR" sz="1500" kern="1200" dirty="0"/>
        </a:p>
      </dsp:txBody>
      <dsp:txXfrm rot="10800000">
        <a:off x="0" y="1832433"/>
        <a:ext cx="5962713" cy="1099459"/>
      </dsp:txXfrm>
    </dsp:sp>
    <dsp:sp modelId="{FEC24D2D-D925-4BC6-ACE5-0CB6272AF4D9}">
      <dsp:nvSpPr>
        <dsp:cNvPr id="0" name=""/>
        <dsp:cNvSpPr/>
      </dsp:nvSpPr>
      <dsp:spPr>
        <a:xfrm rot="5400000">
          <a:off x="8211097" y="-782437"/>
          <a:ext cx="1465946" cy="5962713"/>
        </a:xfrm>
        <a:prstGeom prst="round1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fr-FR" sz="1500" i="1" kern="1200">
              <a:latin typeface="Times New Roman" panose="02020603050405020304" pitchFamily="18" charset="0"/>
            </a:rPr>
            <a:t>Enfin, on mentionnera que la modification du code de la concurrence en 2018 a introduit le pouvoir d’évocation du Président de la Polynésie française. </a:t>
          </a:r>
          <a:endParaRPr lang="fr-FR" sz="1500" kern="1200" dirty="0"/>
        </a:p>
      </dsp:txBody>
      <dsp:txXfrm rot="-5400000">
        <a:off x="5962713" y="1832434"/>
        <a:ext cx="5962713" cy="1099459"/>
      </dsp:txXfrm>
    </dsp:sp>
    <dsp:sp modelId="{C3E05304-77AB-4C98-ABB8-F2BBC090C299}">
      <dsp:nvSpPr>
        <dsp:cNvPr id="0" name=""/>
        <dsp:cNvSpPr/>
      </dsp:nvSpPr>
      <dsp:spPr>
        <a:xfrm>
          <a:off x="4173899" y="1099459"/>
          <a:ext cx="3577628" cy="732973"/>
        </a:xfrm>
        <a:prstGeom prst="roundRect">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b="1" kern="1200">
              <a:latin typeface="Times New Roman" panose="02020603050405020304" pitchFamily="18" charset="0"/>
            </a:rPr>
            <a:t>Un code de la concurrence permettant une intervention des autorités publiques</a:t>
          </a:r>
          <a:endParaRPr lang="fr-FR" sz="1500" kern="1200" dirty="0"/>
        </a:p>
      </dsp:txBody>
      <dsp:txXfrm>
        <a:off x="4209680" y="1135240"/>
        <a:ext cx="3506066" cy="66141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FFE3B1-AE01-4B4C-8699-CC8ABA351BDA}">
      <dsp:nvSpPr>
        <dsp:cNvPr id="0" name=""/>
        <dsp:cNvSpPr/>
      </dsp:nvSpPr>
      <dsp:spPr>
        <a:xfrm>
          <a:off x="0" y="45171"/>
          <a:ext cx="9641867" cy="1296000"/>
        </a:xfrm>
        <a:prstGeom prst="rightArrow">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86DB3B0-B20A-4E67-AB66-FFD0B41B182E}">
      <dsp:nvSpPr>
        <dsp:cNvPr id="0" name=""/>
        <dsp:cNvSpPr/>
      </dsp:nvSpPr>
      <dsp:spPr>
        <a:xfrm>
          <a:off x="780674" y="1081971"/>
          <a:ext cx="8154157" cy="1701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just" defTabSz="622300">
            <a:lnSpc>
              <a:spcPct val="90000"/>
            </a:lnSpc>
            <a:spcBef>
              <a:spcPct val="0"/>
            </a:spcBef>
            <a:spcAft>
              <a:spcPct val="15000"/>
            </a:spcAft>
            <a:buChar char="•"/>
          </a:pPr>
          <a:r>
            <a:rPr lang="fr-FR" sz="1400" kern="1200" dirty="0"/>
            <a:t>La collectivité :</a:t>
          </a:r>
        </a:p>
        <a:p>
          <a:pPr marL="114300" lvl="1" indent="-114300" algn="just" defTabSz="622300">
            <a:lnSpc>
              <a:spcPct val="90000"/>
            </a:lnSpc>
            <a:spcBef>
              <a:spcPct val="0"/>
            </a:spcBef>
            <a:spcAft>
              <a:spcPct val="15000"/>
            </a:spcAft>
            <a:buChar char="•"/>
          </a:pPr>
          <a:r>
            <a:rPr lang="fr-FR" sz="1400" i="1" kern="1200" dirty="0">
              <a:latin typeface="Times New Roman" panose="02020603050405020304" pitchFamily="18" charset="0"/>
            </a:rPr>
            <a:t>Est actionnaire d’organismes œuvrant dans le secteur concurrentiel ou non</a:t>
          </a:r>
          <a:endParaRPr lang="fr-FR" sz="1400" kern="1200" dirty="0"/>
        </a:p>
        <a:p>
          <a:pPr marL="114300" lvl="1" indent="-114300" algn="just" defTabSz="622300">
            <a:lnSpc>
              <a:spcPct val="90000"/>
            </a:lnSpc>
            <a:spcBef>
              <a:spcPct val="0"/>
            </a:spcBef>
            <a:spcAft>
              <a:spcPct val="15000"/>
            </a:spcAft>
            <a:buChar char="•"/>
          </a:pPr>
          <a:r>
            <a:rPr lang="fr-FR" sz="1400" i="1" kern="1200" dirty="0">
              <a:latin typeface="Times New Roman" panose="02020603050405020304" pitchFamily="18" charset="0"/>
            </a:rPr>
            <a:t>Est chargée de la réglementation des domaines de sa compétence statutaire</a:t>
          </a:r>
          <a:endParaRPr lang="fr-FR" sz="1400" kern="1200" dirty="0"/>
        </a:p>
        <a:p>
          <a:pPr marL="114300" lvl="1" indent="-114300" algn="just" defTabSz="622300">
            <a:lnSpc>
              <a:spcPct val="90000"/>
            </a:lnSpc>
            <a:spcBef>
              <a:spcPct val="0"/>
            </a:spcBef>
            <a:spcAft>
              <a:spcPct val="15000"/>
            </a:spcAft>
            <a:buChar char="•"/>
          </a:pPr>
          <a:r>
            <a:rPr lang="fr-FR" sz="1400" i="1" kern="1200" dirty="0">
              <a:latin typeface="Times New Roman" panose="02020603050405020304" pitchFamily="18" charset="0"/>
            </a:rPr>
            <a:t>Intervient notamment dans l’économie par la réglementation relative aux aides publiques</a:t>
          </a:r>
          <a:endParaRPr lang="fr-FR" sz="1400" kern="1200" dirty="0"/>
        </a:p>
        <a:p>
          <a:pPr marL="114300" lvl="1" indent="-114300" algn="just" defTabSz="622300">
            <a:lnSpc>
              <a:spcPct val="90000"/>
            </a:lnSpc>
            <a:spcBef>
              <a:spcPct val="0"/>
            </a:spcBef>
            <a:spcAft>
              <a:spcPct val="15000"/>
            </a:spcAft>
            <a:buChar char="•"/>
          </a:pPr>
          <a:r>
            <a:rPr lang="fr-FR" sz="1400" i="1" kern="1200" dirty="0">
              <a:latin typeface="Times New Roman" panose="02020603050405020304" pitchFamily="18" charset="0"/>
            </a:rPr>
            <a:t>Attribue aussi des licences autorisant l’exercice de certaines activités économiques. </a:t>
          </a:r>
          <a:endParaRPr lang="fr-FR" sz="1400" kern="1200" dirty="0"/>
        </a:p>
        <a:p>
          <a:pPr marL="114300" lvl="1" indent="-114300" algn="just" defTabSz="622300">
            <a:lnSpc>
              <a:spcPct val="90000"/>
            </a:lnSpc>
            <a:spcBef>
              <a:spcPct val="0"/>
            </a:spcBef>
            <a:spcAft>
              <a:spcPct val="15000"/>
            </a:spcAft>
            <a:buChar char="•"/>
          </a:pPr>
          <a:r>
            <a:rPr lang="fr-FR" sz="1400" i="1" kern="1200" dirty="0">
              <a:latin typeface="Times New Roman" panose="02020603050405020304" pitchFamily="18" charset="0"/>
            </a:rPr>
            <a:t>Intervient également d’autres manières dans l’économie. (licences d’importation, conférence pour l’importation des produits agricoles, licences pour exercer certaines professions, réglementation pour l’accès à certaines professions) </a:t>
          </a:r>
        </a:p>
      </dsp:txBody>
      <dsp:txXfrm>
        <a:off x="780674" y="1081971"/>
        <a:ext cx="8154157" cy="1701000"/>
      </dsp:txXfrm>
    </dsp:sp>
    <dsp:sp modelId="{ED454512-8A33-4849-8B14-2FE29CB79DA3}">
      <dsp:nvSpPr>
        <dsp:cNvPr id="0" name=""/>
        <dsp:cNvSpPr/>
      </dsp:nvSpPr>
      <dsp:spPr>
        <a:xfrm>
          <a:off x="780674" y="369171"/>
          <a:ext cx="8154157"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82880" rIns="0" bIns="182880" numCol="1" spcCol="1270" anchor="ctr" anchorCtr="0">
          <a:noAutofit/>
        </a:bodyPr>
        <a:lstStyle/>
        <a:p>
          <a:pPr marL="0" lvl="0" indent="0" algn="l" defTabSz="800100">
            <a:lnSpc>
              <a:spcPct val="90000"/>
            </a:lnSpc>
            <a:spcBef>
              <a:spcPct val="0"/>
            </a:spcBef>
            <a:spcAft>
              <a:spcPct val="35000"/>
            </a:spcAft>
            <a:buNone/>
          </a:pPr>
          <a:r>
            <a:rPr lang="fr-FR" sz="1800" b="1" kern="1200">
              <a:latin typeface="Times New Roman" panose="02020603050405020304" pitchFamily="18" charset="0"/>
            </a:rPr>
            <a:t>Une intervention publique multiforme</a:t>
          </a:r>
          <a:endParaRPr lang="fr-FR" sz="1800" kern="1200" dirty="0"/>
        </a:p>
      </dsp:txBody>
      <dsp:txXfrm>
        <a:off x="780674" y="369171"/>
        <a:ext cx="8154157" cy="6480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5EEDEA-D641-4E5B-B2C2-BFD5CB6BA39B}">
      <dsp:nvSpPr>
        <dsp:cNvPr id="0" name=""/>
        <dsp:cNvSpPr/>
      </dsp:nvSpPr>
      <dsp:spPr>
        <a:xfrm>
          <a:off x="0" y="483015"/>
          <a:ext cx="10511960" cy="2721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15845" tIns="333248" rIns="815845" bIns="113792" numCol="1" spcCol="1270" anchor="t" anchorCtr="0">
          <a:noAutofit/>
        </a:bodyPr>
        <a:lstStyle/>
        <a:p>
          <a:pPr marL="171450" lvl="1" indent="-171450" algn="just" defTabSz="711200">
            <a:lnSpc>
              <a:spcPct val="90000"/>
            </a:lnSpc>
            <a:spcBef>
              <a:spcPct val="0"/>
            </a:spcBef>
            <a:spcAft>
              <a:spcPct val="15000"/>
            </a:spcAft>
            <a:buChar char="•"/>
          </a:pPr>
          <a:r>
            <a:rPr lang="fr-FR" sz="1600" i="1" kern="1200" dirty="0">
              <a:latin typeface="Times New Roman" panose="02020603050405020304" pitchFamily="18" charset="0"/>
            </a:rPr>
            <a:t>Consultée sur des textes, l’APC s’attache à préciser la finalité de l’avis (</a:t>
          </a:r>
          <a14:m xmlns:a14="http://schemas.microsoft.com/office/drawing/2010/main">
            <m:oMath xmlns:m="http://schemas.openxmlformats.org/officeDocument/2006/math">
              <m:r>
                <a:rPr lang="fr-FR" sz="1600" i="1" kern="1200" smtClean="0">
                  <a:latin typeface="Cambria Math" panose="02040503050406030204" pitchFamily="18" charset="0"/>
                  <a:ea typeface="Cambria Math" panose="02040503050406030204" pitchFamily="18" charset="0"/>
                </a:rPr>
                <m:t>≠</m:t>
              </m:r>
            </m:oMath>
          </a14:m>
          <a:r>
            <a:rPr lang="fr-FR" sz="1600" i="1" kern="1200" dirty="0">
              <a:latin typeface="Times New Roman" panose="02020603050405020304" pitchFamily="18" charset="0"/>
            </a:rPr>
            <a:t> contentieux). </a:t>
          </a:r>
          <a:endParaRPr lang="fr-FR" sz="1600" kern="1200" dirty="0"/>
        </a:p>
        <a:p>
          <a:pPr marL="171450" lvl="1" indent="-171450" algn="just" defTabSz="711200">
            <a:lnSpc>
              <a:spcPct val="90000"/>
            </a:lnSpc>
            <a:spcBef>
              <a:spcPct val="0"/>
            </a:spcBef>
            <a:spcAft>
              <a:spcPct val="15000"/>
            </a:spcAft>
            <a:buChar char="•"/>
          </a:pPr>
          <a:r>
            <a:rPr lang="fr-FR" sz="1600" i="1" kern="1200" dirty="0">
              <a:latin typeface="Times New Roman" panose="02020603050405020304" pitchFamily="18" charset="0"/>
            </a:rPr>
            <a:t>L’Autorité s’efforce d’évaluer dans quelle mesure les dispositions du texte soumis à examen restreignent ou améliorent le fonctionnement concurrentiel du secteur</a:t>
          </a:r>
          <a:endParaRPr lang="fr-FR" sz="1600" kern="1200" dirty="0"/>
        </a:p>
        <a:p>
          <a:pPr marL="171450" lvl="1" indent="-171450" algn="just" defTabSz="711200">
            <a:lnSpc>
              <a:spcPct val="90000"/>
            </a:lnSpc>
            <a:spcBef>
              <a:spcPct val="0"/>
            </a:spcBef>
            <a:spcAft>
              <a:spcPct val="15000"/>
            </a:spcAft>
            <a:buChar char="•"/>
          </a:pPr>
          <a:r>
            <a:rPr lang="fr-FR" sz="1600" i="1" kern="1200" dirty="0">
              <a:latin typeface="Times New Roman" panose="02020603050405020304" pitchFamily="18" charset="0"/>
            </a:rPr>
            <a:t>La concurrence ne constitue pas une fin en soi ; elle est un outil au service de cette efficacité économique</a:t>
          </a:r>
        </a:p>
        <a:p>
          <a:pPr marL="171450" lvl="1" indent="-171450" algn="just" defTabSz="711200">
            <a:lnSpc>
              <a:spcPct val="90000"/>
            </a:lnSpc>
            <a:spcBef>
              <a:spcPct val="0"/>
            </a:spcBef>
            <a:spcAft>
              <a:spcPct val="15000"/>
            </a:spcAft>
            <a:buChar char="•"/>
          </a:pPr>
          <a:r>
            <a:rPr lang="fr-FR" sz="1600" i="1" kern="1200" dirty="0">
              <a:latin typeface="Times New Roman" panose="02020603050405020304" pitchFamily="18" charset="0"/>
            </a:rPr>
            <a:t>Le rôle de l’APC est d’informer les autorités publiques des effets sur la concurrence de l’intervention publique envisagée (par le projet de texte) et leur recommander le cas échéant, les mesures à prendre pour parvenir à concilier les objectifs d’intérêt général poursuivi par le texte et l’efficacité économique. </a:t>
          </a:r>
        </a:p>
        <a:p>
          <a:pPr marL="171450" lvl="1" indent="-171450" algn="just" defTabSz="711200">
            <a:lnSpc>
              <a:spcPct val="90000"/>
            </a:lnSpc>
            <a:spcBef>
              <a:spcPct val="0"/>
            </a:spcBef>
            <a:spcAft>
              <a:spcPct val="15000"/>
            </a:spcAft>
            <a:buChar char="•"/>
          </a:pPr>
          <a:r>
            <a:rPr lang="fr-FR" sz="1600" i="1" kern="1200" dirty="0">
              <a:latin typeface="Times New Roman" panose="02020603050405020304" pitchFamily="18" charset="0"/>
            </a:rPr>
            <a:t>Lorsqu’elle est consultée sur des questions de concurrence, tout en répondant aux questions posées, l’APC recommande les évolutions susceptibles d’améliorer le fonctionnement concurrentiel du marché ou du secteur</a:t>
          </a:r>
        </a:p>
      </dsp:txBody>
      <dsp:txXfrm>
        <a:off x="0" y="483015"/>
        <a:ext cx="10511960" cy="2721600"/>
      </dsp:txXfrm>
    </dsp:sp>
    <dsp:sp modelId="{561800A9-CD76-4208-846F-8C2F5095AC9C}">
      <dsp:nvSpPr>
        <dsp:cNvPr id="0" name=""/>
        <dsp:cNvSpPr/>
      </dsp:nvSpPr>
      <dsp:spPr>
        <a:xfrm>
          <a:off x="525598" y="246855"/>
          <a:ext cx="7358372" cy="47232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8129" tIns="0" rIns="278129" bIns="0" numCol="1" spcCol="1270" anchor="ctr" anchorCtr="0">
          <a:noAutofit/>
        </a:bodyPr>
        <a:lstStyle/>
        <a:p>
          <a:pPr marL="0" lvl="0" indent="0" algn="l" defTabSz="711200">
            <a:lnSpc>
              <a:spcPct val="90000"/>
            </a:lnSpc>
            <a:spcBef>
              <a:spcPct val="0"/>
            </a:spcBef>
            <a:spcAft>
              <a:spcPct val="35000"/>
            </a:spcAft>
            <a:buNone/>
          </a:pPr>
          <a:r>
            <a:rPr lang="fr-FR" sz="1600" b="1" kern="1200" dirty="0">
              <a:latin typeface="Times New Roman" panose="02020603050405020304" pitchFamily="18" charset="0"/>
            </a:rPr>
            <a:t>L’objet des avis est clairement délimité </a:t>
          </a:r>
          <a:endParaRPr lang="fr-FR" sz="1600" kern="1200" dirty="0"/>
        </a:p>
      </dsp:txBody>
      <dsp:txXfrm>
        <a:off x="548655" y="269912"/>
        <a:ext cx="7312258" cy="42620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C37CBC-95E9-4FF3-B4AA-983BD4156431}">
      <dsp:nvSpPr>
        <dsp:cNvPr id="0" name=""/>
        <dsp:cNvSpPr/>
      </dsp:nvSpPr>
      <dsp:spPr>
        <a:xfrm>
          <a:off x="1092162" y="852520"/>
          <a:ext cx="2962042" cy="148102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fr-FR" sz="1900" b="1" kern="1200">
              <a:latin typeface="Times New Roman" panose="02020603050405020304" pitchFamily="18" charset="0"/>
            </a:rPr>
            <a:t>Les types de saisine </a:t>
          </a:r>
          <a:endParaRPr lang="fr-FR" sz="1900" kern="1200" dirty="0"/>
        </a:p>
      </dsp:txBody>
      <dsp:txXfrm>
        <a:off x="1135540" y="895898"/>
        <a:ext cx="2875286" cy="1394265"/>
      </dsp:txXfrm>
    </dsp:sp>
    <dsp:sp modelId="{BA1A6D6D-1334-49D9-9A9D-564AA0FBAD8C}">
      <dsp:nvSpPr>
        <dsp:cNvPr id="0" name=""/>
        <dsp:cNvSpPr/>
      </dsp:nvSpPr>
      <dsp:spPr>
        <a:xfrm rot="19457599">
          <a:off x="3917059" y="1125401"/>
          <a:ext cx="1459106" cy="83671"/>
        </a:xfrm>
        <a:custGeom>
          <a:avLst/>
          <a:gdLst/>
          <a:ahLst/>
          <a:cxnLst/>
          <a:rect l="0" t="0" r="0" b="0"/>
          <a:pathLst>
            <a:path>
              <a:moveTo>
                <a:pt x="0" y="41835"/>
              </a:moveTo>
              <a:lnTo>
                <a:pt x="1459106" y="418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4610135" y="1130759"/>
        <a:ext cx="72955" cy="72955"/>
      </dsp:txXfrm>
    </dsp:sp>
    <dsp:sp modelId="{AE0F2955-6387-4460-B98C-581693227AD5}">
      <dsp:nvSpPr>
        <dsp:cNvPr id="0" name=""/>
        <dsp:cNvSpPr/>
      </dsp:nvSpPr>
      <dsp:spPr>
        <a:xfrm>
          <a:off x="5239021" y="933"/>
          <a:ext cx="2962042" cy="148102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fr-FR" sz="1900" b="1" kern="1200">
              <a:latin typeface="Times New Roman" panose="02020603050405020304" pitchFamily="18" charset="0"/>
            </a:rPr>
            <a:t>Saisine à titre facultatif  : </a:t>
          </a:r>
          <a:r>
            <a:rPr lang="fr-FR" sz="1900" kern="1200">
              <a:latin typeface="Times New Roman" panose="02020603050405020304" pitchFamily="18" charset="0"/>
            </a:rPr>
            <a:t>dans les faits, c’est le président de la Polynésie française qui dispose de cette prérogative et qui l’utilise.</a:t>
          </a:r>
          <a:endParaRPr lang="fr-FR" sz="1900" kern="1200" dirty="0"/>
        </a:p>
      </dsp:txBody>
      <dsp:txXfrm>
        <a:off x="5282399" y="44311"/>
        <a:ext cx="2875286" cy="1394265"/>
      </dsp:txXfrm>
    </dsp:sp>
    <dsp:sp modelId="{1AF169DD-F9AE-4095-9ADA-8069F091623F}">
      <dsp:nvSpPr>
        <dsp:cNvPr id="0" name=""/>
        <dsp:cNvSpPr/>
      </dsp:nvSpPr>
      <dsp:spPr>
        <a:xfrm rot="2142401">
          <a:off x="3917059" y="1976988"/>
          <a:ext cx="1459106" cy="83671"/>
        </a:xfrm>
        <a:custGeom>
          <a:avLst/>
          <a:gdLst/>
          <a:ahLst/>
          <a:cxnLst/>
          <a:rect l="0" t="0" r="0" b="0"/>
          <a:pathLst>
            <a:path>
              <a:moveTo>
                <a:pt x="0" y="41835"/>
              </a:moveTo>
              <a:lnTo>
                <a:pt x="1459106" y="418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4610135" y="1982346"/>
        <a:ext cx="72955" cy="72955"/>
      </dsp:txXfrm>
    </dsp:sp>
    <dsp:sp modelId="{C1BB38CD-EED6-4683-AEAB-57F91C9FC5C3}">
      <dsp:nvSpPr>
        <dsp:cNvPr id="0" name=""/>
        <dsp:cNvSpPr/>
      </dsp:nvSpPr>
      <dsp:spPr>
        <a:xfrm>
          <a:off x="5239021" y="1704107"/>
          <a:ext cx="2962042" cy="148102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fr-FR" sz="1900" b="1" kern="1200" dirty="0">
              <a:latin typeface="Times New Roman" panose="02020603050405020304" pitchFamily="18" charset="0"/>
            </a:rPr>
            <a:t>Saisine à titre obligatoire </a:t>
          </a:r>
          <a:r>
            <a:rPr lang="fr-FR" sz="1900" kern="1200" dirty="0">
              <a:latin typeface="Times New Roman" panose="02020603050405020304" pitchFamily="18" charset="0"/>
            </a:rPr>
            <a:t>: si régime nouveau entraînant des restrictions, des droits exclusifs ou des pratiques uniformes.</a:t>
          </a:r>
          <a:endParaRPr lang="fr-FR" sz="1900" kern="1200" dirty="0"/>
        </a:p>
      </dsp:txBody>
      <dsp:txXfrm>
        <a:off x="5282399" y="1747485"/>
        <a:ext cx="2875286" cy="139426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8E6A11-3109-4F23-A41B-B68E58C205E8}">
      <dsp:nvSpPr>
        <dsp:cNvPr id="0" name=""/>
        <dsp:cNvSpPr/>
      </dsp:nvSpPr>
      <dsp:spPr>
        <a:xfrm>
          <a:off x="236486" y="298232"/>
          <a:ext cx="5562276" cy="173821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77349" tIns="68580" rIns="68580" bIns="68580" numCol="1" spcCol="1270" anchor="ctr" anchorCtr="0">
          <a:noAutofit/>
        </a:bodyPr>
        <a:lstStyle/>
        <a:p>
          <a:pPr marL="0" lvl="0" indent="0" algn="l" defTabSz="800100">
            <a:lnSpc>
              <a:spcPct val="90000"/>
            </a:lnSpc>
            <a:spcBef>
              <a:spcPct val="0"/>
            </a:spcBef>
            <a:spcAft>
              <a:spcPct val="35000"/>
            </a:spcAft>
            <a:buNone/>
          </a:pPr>
          <a:r>
            <a:rPr lang="fr-FR" sz="1800" kern="1200" dirty="0">
              <a:hlinkClick xmlns:r="http://schemas.openxmlformats.org/officeDocument/2006/relationships" r:id="rId1"/>
            </a:rPr>
            <a:t>https://www.autorite-concurrence.pf/</a:t>
          </a:r>
          <a:endParaRPr lang="fr-FR" sz="1800" kern="1200" dirty="0"/>
        </a:p>
        <a:p>
          <a:pPr marL="0" lvl="0" indent="0" algn="l" defTabSz="800100">
            <a:lnSpc>
              <a:spcPct val="90000"/>
            </a:lnSpc>
            <a:spcBef>
              <a:spcPct val="0"/>
            </a:spcBef>
            <a:spcAft>
              <a:spcPct val="35000"/>
            </a:spcAft>
            <a:buNone/>
          </a:pPr>
          <a:r>
            <a:rPr lang="fr-FR" sz="1800" kern="1200" dirty="0"/>
            <a:t>Site internet</a:t>
          </a:r>
        </a:p>
      </dsp:txBody>
      <dsp:txXfrm>
        <a:off x="236486" y="298232"/>
        <a:ext cx="5562276" cy="1738211"/>
      </dsp:txXfrm>
    </dsp:sp>
    <dsp:sp modelId="{8D4EF411-6B35-40C4-B59A-EC9DB515B5CD}">
      <dsp:nvSpPr>
        <dsp:cNvPr id="0" name=""/>
        <dsp:cNvSpPr/>
      </dsp:nvSpPr>
      <dsp:spPr>
        <a:xfrm>
          <a:off x="4725" y="47157"/>
          <a:ext cx="1216747" cy="1825121"/>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86000" r="-8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3B5BB5-253F-4B50-BC25-39AC4A42CFD1}">
      <dsp:nvSpPr>
        <dsp:cNvPr id="0" name=""/>
        <dsp:cNvSpPr/>
      </dsp:nvSpPr>
      <dsp:spPr>
        <a:xfrm>
          <a:off x="6240152" y="298232"/>
          <a:ext cx="5562276" cy="173821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77349" tIns="68580" rIns="68580" bIns="68580" numCol="1" spcCol="1270" anchor="ctr" anchorCtr="0">
          <a:noAutofit/>
        </a:bodyPr>
        <a:lstStyle/>
        <a:p>
          <a:pPr marL="0" lvl="0" indent="0" algn="l" defTabSz="800100">
            <a:lnSpc>
              <a:spcPct val="90000"/>
            </a:lnSpc>
            <a:spcBef>
              <a:spcPct val="0"/>
            </a:spcBef>
            <a:spcAft>
              <a:spcPct val="35000"/>
            </a:spcAft>
            <a:buNone/>
          </a:pPr>
          <a:r>
            <a:rPr lang="fr-FR" sz="1800" kern="1200" dirty="0">
              <a:hlinkClick xmlns:r="http://schemas.openxmlformats.org/officeDocument/2006/relationships" r:id="rId3"/>
            </a:rPr>
            <a:t>https://www.linkedin.com/company/apc689/</a:t>
          </a:r>
          <a:endParaRPr lang="fr-FR" sz="1800" kern="1200" dirty="0"/>
        </a:p>
        <a:p>
          <a:pPr marL="0" lvl="0" indent="0" algn="l" defTabSz="800100">
            <a:lnSpc>
              <a:spcPct val="90000"/>
            </a:lnSpc>
            <a:spcBef>
              <a:spcPct val="0"/>
            </a:spcBef>
            <a:spcAft>
              <a:spcPct val="35000"/>
            </a:spcAft>
            <a:buNone/>
          </a:pPr>
          <a:r>
            <a:rPr lang="fr-FR" sz="1800" kern="1200" dirty="0" err="1"/>
            <a:t>Linkedin</a:t>
          </a:r>
          <a:endParaRPr lang="fr-FR" sz="1800" kern="1200" dirty="0"/>
        </a:p>
        <a:p>
          <a:pPr marL="0" lvl="0" indent="0" algn="l" defTabSz="800100">
            <a:lnSpc>
              <a:spcPct val="90000"/>
            </a:lnSpc>
            <a:spcBef>
              <a:spcPct val="0"/>
            </a:spcBef>
            <a:spcAft>
              <a:spcPct val="35000"/>
            </a:spcAft>
            <a:buNone/>
          </a:pPr>
          <a:endParaRPr lang="fr-FR" sz="1800" kern="1200" dirty="0"/>
        </a:p>
      </dsp:txBody>
      <dsp:txXfrm>
        <a:off x="6240152" y="298232"/>
        <a:ext cx="5562276" cy="1738211"/>
      </dsp:txXfrm>
    </dsp:sp>
    <dsp:sp modelId="{30BC4C28-0C57-4F1C-AF86-E832C0694805}">
      <dsp:nvSpPr>
        <dsp:cNvPr id="0" name=""/>
        <dsp:cNvSpPr/>
      </dsp:nvSpPr>
      <dsp:spPr>
        <a:xfrm>
          <a:off x="6008390" y="47157"/>
          <a:ext cx="1216747" cy="1825121"/>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9C195F-434D-4FE5-8181-8D8A6D1BA0A8}">
      <dsp:nvSpPr>
        <dsp:cNvPr id="0" name=""/>
        <dsp:cNvSpPr/>
      </dsp:nvSpPr>
      <dsp:spPr>
        <a:xfrm>
          <a:off x="236486" y="2486447"/>
          <a:ext cx="5562276" cy="173821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77349" tIns="68580" rIns="68580" bIns="68580" numCol="1" spcCol="1270" anchor="ctr" anchorCtr="0">
          <a:noAutofit/>
        </a:bodyPr>
        <a:lstStyle/>
        <a:p>
          <a:pPr marL="0" lvl="0" indent="0" algn="l" defTabSz="800100">
            <a:lnSpc>
              <a:spcPct val="90000"/>
            </a:lnSpc>
            <a:spcBef>
              <a:spcPct val="0"/>
            </a:spcBef>
            <a:spcAft>
              <a:spcPct val="35000"/>
            </a:spcAft>
            <a:buNone/>
          </a:pPr>
          <a:r>
            <a:rPr lang="fr-FR" sz="1800" kern="1200" dirty="0">
              <a:hlinkClick xmlns:r="http://schemas.openxmlformats.org/officeDocument/2006/relationships" r:id="rId5"/>
            </a:rPr>
            <a:t>https://www.facebook.com/APC689/</a:t>
          </a:r>
          <a:endParaRPr lang="fr-FR" sz="1800" kern="1200" dirty="0"/>
        </a:p>
        <a:p>
          <a:pPr marL="0" lvl="0" indent="0" algn="l" defTabSz="800100">
            <a:lnSpc>
              <a:spcPct val="90000"/>
            </a:lnSpc>
            <a:spcBef>
              <a:spcPct val="0"/>
            </a:spcBef>
            <a:spcAft>
              <a:spcPct val="35000"/>
            </a:spcAft>
            <a:buNone/>
          </a:pPr>
          <a:r>
            <a:rPr lang="fr-FR" sz="1800" kern="1200" dirty="0"/>
            <a:t>Facebook</a:t>
          </a:r>
        </a:p>
      </dsp:txBody>
      <dsp:txXfrm>
        <a:off x="236486" y="2486447"/>
        <a:ext cx="5562276" cy="1738211"/>
      </dsp:txXfrm>
    </dsp:sp>
    <dsp:sp modelId="{FAA6F761-1087-43F6-80DB-4CE3444DE94B}">
      <dsp:nvSpPr>
        <dsp:cNvPr id="0" name=""/>
        <dsp:cNvSpPr/>
      </dsp:nvSpPr>
      <dsp:spPr>
        <a:xfrm>
          <a:off x="4725" y="2235372"/>
          <a:ext cx="1216747" cy="1825121"/>
        </a:xfrm>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3BEB72-528E-4192-BFEC-E0EB7B1C4957}">
      <dsp:nvSpPr>
        <dsp:cNvPr id="0" name=""/>
        <dsp:cNvSpPr/>
      </dsp:nvSpPr>
      <dsp:spPr>
        <a:xfrm>
          <a:off x="6240152" y="2486447"/>
          <a:ext cx="5562276" cy="173821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77349" tIns="68580" rIns="68580" bIns="68580" numCol="1" spcCol="1270" anchor="ctr" anchorCtr="0">
          <a:noAutofit/>
        </a:bodyPr>
        <a:lstStyle/>
        <a:p>
          <a:pPr marL="0" lvl="0" indent="0" algn="l" defTabSz="800100">
            <a:lnSpc>
              <a:spcPct val="90000"/>
            </a:lnSpc>
            <a:spcBef>
              <a:spcPct val="0"/>
            </a:spcBef>
            <a:spcAft>
              <a:spcPct val="35000"/>
            </a:spcAft>
            <a:buNone/>
          </a:pPr>
          <a:r>
            <a:rPr lang="fr-FR" sz="1800" kern="1200" dirty="0">
              <a:hlinkClick xmlns:r="http://schemas.openxmlformats.org/officeDocument/2006/relationships" r:id="rId7"/>
            </a:rPr>
            <a:t>https://twitter.com/APC689</a:t>
          </a:r>
          <a:endParaRPr lang="fr-FR" sz="1800" kern="1200" dirty="0"/>
        </a:p>
        <a:p>
          <a:pPr marL="0" lvl="0" indent="0" algn="l" defTabSz="800100">
            <a:lnSpc>
              <a:spcPct val="90000"/>
            </a:lnSpc>
            <a:spcBef>
              <a:spcPct val="0"/>
            </a:spcBef>
            <a:spcAft>
              <a:spcPct val="35000"/>
            </a:spcAft>
            <a:buNone/>
          </a:pPr>
          <a:r>
            <a:rPr lang="fr-FR" sz="1800" kern="1200" dirty="0"/>
            <a:t>Twitter</a:t>
          </a:r>
        </a:p>
      </dsp:txBody>
      <dsp:txXfrm>
        <a:off x="6240152" y="2486447"/>
        <a:ext cx="5562276" cy="1738211"/>
      </dsp:txXfrm>
    </dsp:sp>
    <dsp:sp modelId="{C28A7511-73A2-4DA4-A18A-5B5A13CC5B1C}">
      <dsp:nvSpPr>
        <dsp:cNvPr id="0" name=""/>
        <dsp:cNvSpPr/>
      </dsp:nvSpPr>
      <dsp:spPr>
        <a:xfrm>
          <a:off x="6008390" y="2235372"/>
          <a:ext cx="1216747" cy="1825121"/>
        </a:xfrm>
        <a:prstGeom prst="rect">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A3C165-36E9-4AB2-BB70-0BB51393336E}">
      <dsp:nvSpPr>
        <dsp:cNvPr id="0" name=""/>
        <dsp:cNvSpPr/>
      </dsp:nvSpPr>
      <dsp:spPr>
        <a:xfrm rot="10800000">
          <a:off x="3091420" y="433"/>
          <a:ext cx="10706406" cy="1578778"/>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6197" tIns="68580" rIns="128016" bIns="68580" numCol="1" spcCol="1270" anchor="ctr" anchorCtr="0">
          <a:noAutofit/>
        </a:bodyPr>
        <a:lstStyle/>
        <a:p>
          <a:pPr marL="0" lvl="0" indent="0" algn="ctr" defTabSz="800100">
            <a:lnSpc>
              <a:spcPct val="90000"/>
            </a:lnSpc>
            <a:spcBef>
              <a:spcPct val="0"/>
            </a:spcBef>
            <a:spcAft>
              <a:spcPct val="35000"/>
            </a:spcAft>
            <a:buNone/>
          </a:pPr>
          <a:r>
            <a:rPr lang="fr-FR" sz="1800" b="1" kern="1200" dirty="0">
              <a:latin typeface="Times New Roman" panose="02020603050405020304" pitchFamily="18" charset="0"/>
              <a:ea typeface="Calibri" panose="020F0502020204030204" pitchFamily="34" charset="0"/>
            </a:rPr>
            <a:t>1. Le contrôle des opérations de concentration </a:t>
          </a:r>
        </a:p>
        <a:p>
          <a:pPr marL="0" lvl="0" indent="0" algn="ctr" defTabSz="800100">
            <a:lnSpc>
              <a:spcPct val="90000"/>
            </a:lnSpc>
            <a:spcBef>
              <a:spcPct val="0"/>
            </a:spcBef>
            <a:spcAft>
              <a:spcPct val="35000"/>
            </a:spcAft>
            <a:buNone/>
          </a:pPr>
          <a:r>
            <a:rPr lang="fr-FR" sz="1800" kern="1200" dirty="0">
              <a:latin typeface="Times New Roman" panose="02020603050405020304" pitchFamily="18" charset="0"/>
              <a:ea typeface="Calibri" panose="020F0502020204030204" pitchFamily="34" charset="0"/>
            </a:rPr>
            <a:t>Double seuil : CA global HT réalisé en Polynésie française &gt; 2 mds de F CFP et 2 entreprises au moins réalisent individuellement &gt; 500 M CFP</a:t>
          </a:r>
        </a:p>
        <a:p>
          <a:pPr marL="0" lvl="0" indent="0" algn="ctr" defTabSz="800100">
            <a:lnSpc>
              <a:spcPct val="90000"/>
            </a:lnSpc>
            <a:spcBef>
              <a:spcPct val="0"/>
            </a:spcBef>
            <a:spcAft>
              <a:spcPct val="35000"/>
            </a:spcAft>
            <a:buNone/>
          </a:pPr>
          <a:r>
            <a:rPr lang="fr-FR" sz="1800" kern="1200" dirty="0">
              <a:latin typeface="Times New Roman" panose="02020603050405020304" pitchFamily="18" charset="0"/>
              <a:ea typeface="Calibri" panose="020F0502020204030204" pitchFamily="34" charset="0"/>
            </a:rPr>
            <a:t>Magasins de commerce de détail à dominante alimentaire (au moins 2 entreprises) : les seuils sont respectivement de 1,5 mds de F CFP et 2 entreprises au moins réalisent individuellement &gt; 200 M CFP</a:t>
          </a:r>
          <a:endParaRPr lang="fr-FR" sz="1800" kern="1200" dirty="0"/>
        </a:p>
      </dsp:txBody>
      <dsp:txXfrm rot="10800000">
        <a:off x="3486114" y="433"/>
        <a:ext cx="10311712" cy="1578778"/>
      </dsp:txXfrm>
    </dsp:sp>
    <dsp:sp modelId="{3C5EF814-2BD5-4AB7-B41B-0973C5C820E3}">
      <dsp:nvSpPr>
        <dsp:cNvPr id="0" name=""/>
        <dsp:cNvSpPr/>
      </dsp:nvSpPr>
      <dsp:spPr>
        <a:xfrm>
          <a:off x="2302031" y="433"/>
          <a:ext cx="1578778" cy="157877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7AE15A2D-CF52-4138-A3A1-B741292CE7AF}">
      <dsp:nvSpPr>
        <dsp:cNvPr id="0" name=""/>
        <dsp:cNvSpPr/>
      </dsp:nvSpPr>
      <dsp:spPr>
        <a:xfrm rot="10800000">
          <a:off x="3091420" y="1973906"/>
          <a:ext cx="10706406" cy="1578778"/>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6197" tIns="68580" rIns="128016" bIns="68580" numCol="1" spcCol="1270" anchor="ctr" anchorCtr="0">
          <a:noAutofit/>
        </a:bodyPr>
        <a:lstStyle/>
        <a:p>
          <a:pPr marL="0" lvl="0" indent="0" algn="ctr" defTabSz="800100">
            <a:lnSpc>
              <a:spcPct val="90000"/>
            </a:lnSpc>
            <a:spcBef>
              <a:spcPct val="0"/>
            </a:spcBef>
            <a:spcAft>
              <a:spcPct val="35000"/>
            </a:spcAft>
            <a:buNone/>
          </a:pPr>
          <a:r>
            <a:rPr lang="fr-FR" sz="1800" b="1" kern="1200" dirty="0">
              <a:latin typeface="Times New Roman" panose="02020603050405020304" pitchFamily="18" charset="0"/>
              <a:ea typeface="Calibri" panose="020F0502020204030204" pitchFamily="34" charset="0"/>
            </a:rPr>
            <a:t>2. La recherche constat et sanction des pratiques anticoncurrentielles</a:t>
          </a:r>
        </a:p>
        <a:p>
          <a:pPr marL="0" lvl="0" indent="0" algn="ctr" defTabSz="800100">
            <a:lnSpc>
              <a:spcPct val="90000"/>
            </a:lnSpc>
            <a:spcBef>
              <a:spcPct val="0"/>
            </a:spcBef>
            <a:spcAft>
              <a:spcPct val="35000"/>
            </a:spcAft>
            <a:buNone/>
          </a:pPr>
          <a:r>
            <a:rPr lang="fr-FR" sz="1800" kern="1200" dirty="0">
              <a:latin typeface="Times New Roman" panose="02020603050405020304" pitchFamily="18" charset="0"/>
              <a:ea typeface="Calibri" panose="020F0502020204030204" pitchFamily="34" charset="0"/>
            </a:rPr>
            <a:t>Prohibition des actions concertées, conventions, ententes expresses ou tacites ou coalitions </a:t>
          </a:r>
        </a:p>
        <a:p>
          <a:pPr marL="0" lvl="0" indent="0" algn="ctr" defTabSz="800100">
            <a:lnSpc>
              <a:spcPct val="90000"/>
            </a:lnSpc>
            <a:spcBef>
              <a:spcPct val="0"/>
            </a:spcBef>
            <a:spcAft>
              <a:spcPct val="35000"/>
            </a:spcAft>
            <a:buNone/>
          </a:pPr>
          <a:r>
            <a:rPr lang="fr-FR" sz="1800" kern="1200" dirty="0">
              <a:latin typeface="Times New Roman" panose="02020603050405020304" pitchFamily="18" charset="0"/>
              <a:ea typeface="Calibri" panose="020F0502020204030204" pitchFamily="34" charset="0"/>
            </a:rPr>
            <a:t>Prohibition de l’abus de l’exploitation abusive d’une position dominante</a:t>
          </a:r>
          <a:endParaRPr lang="fr-FR" sz="1800" kern="1200" dirty="0"/>
        </a:p>
      </dsp:txBody>
      <dsp:txXfrm rot="10800000">
        <a:off x="3486114" y="1973906"/>
        <a:ext cx="10311712" cy="1578778"/>
      </dsp:txXfrm>
    </dsp:sp>
    <dsp:sp modelId="{64C9845D-CE10-49D6-99B0-C51A08E2F723}">
      <dsp:nvSpPr>
        <dsp:cNvPr id="0" name=""/>
        <dsp:cNvSpPr/>
      </dsp:nvSpPr>
      <dsp:spPr>
        <a:xfrm>
          <a:off x="2302031" y="1973906"/>
          <a:ext cx="1578778" cy="1578778"/>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121E79-AE37-4B97-AA67-77A12DD73908}">
      <dsp:nvSpPr>
        <dsp:cNvPr id="0" name=""/>
        <dsp:cNvSpPr/>
      </dsp:nvSpPr>
      <dsp:spPr>
        <a:xfrm rot="10800000">
          <a:off x="3426609" y="0"/>
          <a:ext cx="9998129" cy="3799504"/>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5476" tIns="64770" rIns="120904" bIns="64770" numCol="1" spcCol="1270" anchor="ctr" anchorCtr="0">
          <a:noAutofit/>
        </a:bodyPr>
        <a:lstStyle/>
        <a:p>
          <a:pPr marL="0" lvl="0" indent="0" algn="ctr" defTabSz="755650">
            <a:lnSpc>
              <a:spcPct val="90000"/>
            </a:lnSpc>
            <a:spcBef>
              <a:spcPct val="0"/>
            </a:spcBef>
            <a:spcAft>
              <a:spcPct val="35000"/>
            </a:spcAft>
            <a:buNone/>
          </a:pPr>
          <a:r>
            <a:rPr lang="fr-FR" sz="1700" b="1" kern="1200" dirty="0">
              <a:latin typeface="Times New Roman" panose="02020603050405020304" pitchFamily="18" charset="0"/>
              <a:ea typeface="Calibri" panose="020F0502020204030204" pitchFamily="34" charset="0"/>
            </a:rPr>
            <a:t>3. La mission consultative (avis)</a:t>
          </a:r>
        </a:p>
        <a:p>
          <a:pPr marL="0" lvl="0" indent="0" algn="ctr" defTabSz="755650">
            <a:lnSpc>
              <a:spcPct val="90000"/>
            </a:lnSpc>
            <a:spcBef>
              <a:spcPct val="0"/>
            </a:spcBef>
            <a:spcAft>
              <a:spcPct val="35000"/>
            </a:spcAft>
            <a:buNone/>
          </a:pPr>
          <a:r>
            <a:rPr lang="fr-FR" sz="1700" u="sng" kern="1200" dirty="0">
              <a:latin typeface="Times New Roman" panose="02020603050405020304" pitchFamily="18" charset="0"/>
              <a:ea typeface="Calibri" panose="020F0502020204030204" pitchFamily="34" charset="0"/>
            </a:rPr>
            <a:t>À titre facultatif</a:t>
          </a:r>
        </a:p>
        <a:p>
          <a:pPr marL="0" lvl="0" indent="0" algn="ctr" defTabSz="755650">
            <a:lnSpc>
              <a:spcPct val="90000"/>
            </a:lnSpc>
            <a:spcBef>
              <a:spcPct val="0"/>
            </a:spcBef>
            <a:spcAft>
              <a:spcPct val="35000"/>
            </a:spcAft>
            <a:buNone/>
          </a:pPr>
          <a:r>
            <a:rPr lang="fr-FR" sz="1700" kern="1200" dirty="0">
              <a:latin typeface="Times New Roman" panose="02020603050405020304" pitchFamily="18" charset="0"/>
              <a:ea typeface="Calibri" panose="020F0502020204030204" pitchFamily="34" charset="0"/>
            </a:rPr>
            <a:t>Sur toute question portant sur la </a:t>
          </a:r>
          <a:r>
            <a:rPr lang="fr-FR" sz="1700" b="1" kern="1200" dirty="0">
              <a:latin typeface="Times New Roman" panose="02020603050405020304" pitchFamily="18" charset="0"/>
              <a:ea typeface="Calibri" panose="020F0502020204030204" pitchFamily="34" charset="0"/>
            </a:rPr>
            <a:t>concurrence</a:t>
          </a:r>
        </a:p>
        <a:p>
          <a:pPr marL="0" lvl="0" indent="0" algn="ctr" defTabSz="755650">
            <a:lnSpc>
              <a:spcPct val="90000"/>
            </a:lnSpc>
            <a:spcBef>
              <a:spcPct val="0"/>
            </a:spcBef>
            <a:spcAft>
              <a:spcPct val="35000"/>
            </a:spcAft>
            <a:buNone/>
          </a:pPr>
          <a:r>
            <a:rPr lang="fr-FR" sz="1700" kern="1200" dirty="0">
              <a:latin typeface="Times New Roman" panose="02020603050405020304" pitchFamily="18" charset="0"/>
              <a:ea typeface="Calibri" panose="020F0502020204030204" pitchFamily="34" charset="0"/>
            </a:rPr>
            <a:t>Dans le cadre de la </a:t>
          </a:r>
          <a:r>
            <a:rPr lang="fr-FR" sz="1700" b="1" kern="1200" dirty="0">
              <a:latin typeface="Times New Roman" panose="02020603050405020304" pitchFamily="18" charset="0"/>
              <a:ea typeface="Calibri" panose="020F0502020204030204" pitchFamily="34" charset="0"/>
            </a:rPr>
            <a:t>régulation d’un secteur </a:t>
          </a:r>
          <a:r>
            <a:rPr lang="fr-FR" sz="1700" kern="1200" dirty="0">
              <a:latin typeface="Times New Roman" panose="02020603050405020304" pitchFamily="18" charset="0"/>
              <a:ea typeface="Calibri" panose="020F0502020204030204" pitchFamily="34" charset="0"/>
            </a:rPr>
            <a:t>où la concurrence est défaillante </a:t>
          </a:r>
        </a:p>
        <a:p>
          <a:pPr marL="0" lvl="0" indent="0" algn="ctr" defTabSz="755650">
            <a:lnSpc>
              <a:spcPct val="90000"/>
            </a:lnSpc>
            <a:spcBef>
              <a:spcPct val="0"/>
            </a:spcBef>
            <a:spcAft>
              <a:spcPct val="35000"/>
            </a:spcAft>
            <a:buNone/>
          </a:pPr>
          <a:r>
            <a:rPr lang="fr-FR" sz="1700" kern="1200" dirty="0">
              <a:latin typeface="Times New Roman" panose="02020603050405020304" pitchFamily="18" charset="0"/>
              <a:ea typeface="Calibri" panose="020F0502020204030204" pitchFamily="34" charset="0"/>
            </a:rPr>
            <a:t>Pour vérifier le respect </a:t>
          </a:r>
          <a:r>
            <a:rPr lang="fr-FR" sz="1700" b="1" kern="1200" dirty="0">
              <a:latin typeface="Times New Roman" panose="02020603050405020304" pitchFamily="18" charset="0"/>
              <a:ea typeface="Calibri" panose="020F0502020204030204" pitchFamily="34" charset="0"/>
            </a:rPr>
            <a:t>d’obligations découlant d’une convention de service public </a:t>
          </a:r>
          <a:r>
            <a:rPr lang="fr-FR" sz="1700" kern="1200" dirty="0">
              <a:latin typeface="Times New Roman" panose="02020603050405020304" pitchFamily="18" charset="0"/>
              <a:ea typeface="Calibri" panose="020F0502020204030204" pitchFamily="34" charset="0"/>
            </a:rPr>
            <a:t>ayant pour objet d’assurer la régulation du marché ou d’offrir une position dominante sur un secteur.</a:t>
          </a:r>
        </a:p>
        <a:p>
          <a:pPr marL="0" lvl="0" indent="0" algn="ctr" defTabSz="755650">
            <a:lnSpc>
              <a:spcPct val="90000"/>
            </a:lnSpc>
            <a:spcBef>
              <a:spcPct val="0"/>
            </a:spcBef>
            <a:spcAft>
              <a:spcPct val="35000"/>
            </a:spcAft>
            <a:buNone/>
          </a:pPr>
          <a:r>
            <a:rPr lang="fr-FR" sz="1700" u="sng" kern="1200" dirty="0">
              <a:latin typeface="Times New Roman" panose="02020603050405020304" pitchFamily="18" charset="0"/>
              <a:ea typeface="Calibri" panose="020F0502020204030204" pitchFamily="34" charset="0"/>
            </a:rPr>
            <a:t>A titre obligatoire</a:t>
          </a:r>
        </a:p>
        <a:p>
          <a:pPr marL="0" lvl="0" indent="0" algn="ctr" defTabSz="755650">
            <a:lnSpc>
              <a:spcPct val="90000"/>
            </a:lnSpc>
            <a:spcBef>
              <a:spcPct val="0"/>
            </a:spcBef>
            <a:spcAft>
              <a:spcPct val="35000"/>
            </a:spcAft>
            <a:buNone/>
          </a:pPr>
          <a:r>
            <a:rPr lang="fr-FR" sz="1700" kern="1200" dirty="0">
              <a:latin typeface="Times New Roman" panose="02020603050405020304" pitchFamily="18" charset="0"/>
              <a:ea typeface="Calibri" panose="020F0502020204030204" pitchFamily="34" charset="0"/>
            </a:rPr>
            <a:t>Sur tout projet (ou proposition) de </a:t>
          </a:r>
          <a:r>
            <a:rPr lang="fr-FR" sz="1700" b="1" kern="1200" dirty="0">
              <a:latin typeface="Times New Roman" panose="02020603050405020304" pitchFamily="18" charset="0"/>
              <a:ea typeface="Calibri" panose="020F0502020204030204" pitchFamily="34" charset="0"/>
            </a:rPr>
            <a:t>LP ou délibération </a:t>
          </a:r>
          <a:r>
            <a:rPr lang="fr-FR" sz="1700" kern="1200" dirty="0">
              <a:latin typeface="Times New Roman" panose="02020603050405020304" pitchFamily="18" charset="0"/>
              <a:ea typeface="Calibri" panose="020F0502020204030204" pitchFamily="34" charset="0"/>
            </a:rPr>
            <a:t>instituant un </a:t>
          </a:r>
          <a:r>
            <a:rPr lang="fr-FR" sz="1700" b="1" kern="1200" dirty="0">
              <a:latin typeface="Times New Roman" panose="02020603050405020304" pitchFamily="18" charset="0"/>
              <a:ea typeface="Calibri" panose="020F0502020204030204" pitchFamily="34" charset="0"/>
            </a:rPr>
            <a:t>régime nouveau </a:t>
          </a:r>
          <a:r>
            <a:rPr lang="fr-FR" sz="1700" kern="1200" dirty="0">
              <a:latin typeface="Times New Roman" panose="02020603050405020304" pitchFamily="18" charset="0"/>
              <a:ea typeface="Calibri" panose="020F0502020204030204" pitchFamily="34" charset="0"/>
            </a:rPr>
            <a:t>ayant pour effet  d’apporter des </a:t>
          </a:r>
          <a:r>
            <a:rPr lang="fr-FR" sz="1700" b="1" kern="1200" dirty="0">
              <a:latin typeface="Times New Roman" panose="02020603050405020304" pitchFamily="18" charset="0"/>
              <a:ea typeface="Calibri" panose="020F0502020204030204" pitchFamily="34" charset="0"/>
            </a:rPr>
            <a:t>restrictions</a:t>
          </a:r>
          <a:r>
            <a:rPr lang="fr-FR" sz="1700" kern="1200" dirty="0">
              <a:latin typeface="Times New Roman" panose="02020603050405020304" pitchFamily="18" charset="0"/>
              <a:ea typeface="Calibri" panose="020F0502020204030204" pitchFamily="34" charset="0"/>
            </a:rPr>
            <a:t>, d’établir des </a:t>
          </a:r>
          <a:r>
            <a:rPr lang="fr-FR" sz="1700" b="1" kern="1200" dirty="0">
              <a:latin typeface="Times New Roman" panose="02020603050405020304" pitchFamily="18" charset="0"/>
              <a:ea typeface="Calibri" panose="020F0502020204030204" pitchFamily="34" charset="0"/>
            </a:rPr>
            <a:t>droits exclusifs </a:t>
          </a:r>
          <a:r>
            <a:rPr lang="fr-FR" sz="1700" kern="1200" dirty="0">
              <a:latin typeface="Times New Roman" panose="02020603050405020304" pitchFamily="18" charset="0"/>
              <a:ea typeface="Calibri" panose="020F0502020204030204" pitchFamily="34" charset="0"/>
            </a:rPr>
            <a:t>ou d’imposer des</a:t>
          </a:r>
          <a:r>
            <a:rPr lang="fr-FR" sz="1700" b="1" kern="1200" dirty="0">
              <a:latin typeface="Times New Roman" panose="02020603050405020304" pitchFamily="18" charset="0"/>
              <a:ea typeface="Calibri" panose="020F0502020204030204" pitchFamily="34" charset="0"/>
            </a:rPr>
            <a:t> pratiques uniformes</a:t>
          </a:r>
          <a:r>
            <a:rPr lang="fr-FR" sz="1700" kern="1200" dirty="0">
              <a:latin typeface="Times New Roman" panose="02020603050405020304" pitchFamily="18" charset="0"/>
              <a:ea typeface="Calibri" panose="020F0502020204030204" pitchFamily="34" charset="0"/>
            </a:rPr>
            <a:t> en matière de prix ou de conditions de vente.</a:t>
          </a:r>
        </a:p>
        <a:p>
          <a:pPr marL="0" lvl="0" indent="0" algn="ctr" defTabSz="755650">
            <a:lnSpc>
              <a:spcPct val="90000"/>
            </a:lnSpc>
            <a:spcBef>
              <a:spcPct val="0"/>
            </a:spcBef>
            <a:spcAft>
              <a:spcPct val="35000"/>
            </a:spcAft>
            <a:buNone/>
          </a:pPr>
          <a:r>
            <a:rPr lang="fr-FR" sz="1700" u="sng" kern="1200" dirty="0">
              <a:latin typeface="Times New Roman" panose="02020603050405020304" pitchFamily="18" charset="0"/>
              <a:ea typeface="Calibri" panose="020F0502020204030204" pitchFamily="34" charset="0"/>
            </a:rPr>
            <a:t>A l’initiative de l’Autorité</a:t>
          </a:r>
          <a:endParaRPr lang="fr-FR" sz="1700" u="sng" kern="1200" dirty="0"/>
        </a:p>
      </dsp:txBody>
      <dsp:txXfrm rot="10800000">
        <a:off x="4376485" y="0"/>
        <a:ext cx="9048253" cy="3799504"/>
      </dsp:txXfrm>
    </dsp:sp>
    <dsp:sp modelId="{028F6197-2C58-4DCF-835D-4CD81E183B1B}">
      <dsp:nvSpPr>
        <dsp:cNvPr id="0" name=""/>
        <dsp:cNvSpPr/>
      </dsp:nvSpPr>
      <dsp:spPr>
        <a:xfrm>
          <a:off x="1568449" y="0"/>
          <a:ext cx="3799504" cy="3799504"/>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5B03D9-FCBD-4983-96C1-AF95A557AB1B}">
      <dsp:nvSpPr>
        <dsp:cNvPr id="0" name=""/>
        <dsp:cNvSpPr/>
      </dsp:nvSpPr>
      <dsp:spPr>
        <a:xfrm>
          <a:off x="2731829" y="32184"/>
          <a:ext cx="2777688" cy="1851785"/>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9000" r="-9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1B41851C-C956-4FFA-8CAF-9E9971A5027F}">
      <dsp:nvSpPr>
        <dsp:cNvPr id="0" name=""/>
        <dsp:cNvSpPr/>
      </dsp:nvSpPr>
      <dsp:spPr>
        <a:xfrm>
          <a:off x="5480972" y="1686852"/>
          <a:ext cx="4685996" cy="2992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1" u="sng" kern="1200" dirty="0">
              <a:latin typeface="Times New Roman" panose="02020603050405020304" pitchFamily="18" charset="0"/>
              <a:ea typeface="Calibri" panose="020F0502020204030204" pitchFamily="34" charset="0"/>
            </a:rPr>
            <a:t>Une mission originale</a:t>
          </a:r>
        </a:p>
        <a:p>
          <a:pPr marL="0" lvl="0" indent="0" algn="ctr" defTabSz="711200">
            <a:lnSpc>
              <a:spcPct val="90000"/>
            </a:lnSpc>
            <a:spcBef>
              <a:spcPct val="0"/>
            </a:spcBef>
            <a:spcAft>
              <a:spcPct val="35000"/>
            </a:spcAft>
            <a:buNone/>
          </a:pPr>
          <a:r>
            <a:rPr lang="fr-FR" sz="1600" b="1" kern="1200" dirty="0">
              <a:latin typeface="Times New Roman" panose="02020603050405020304" pitchFamily="18" charset="0"/>
            </a:rPr>
            <a:t>4. contrôle des surfaces commerciales </a:t>
          </a:r>
          <a:r>
            <a:rPr lang="fr-FR" sz="1600" kern="1200" dirty="0">
              <a:latin typeface="Times New Roman" panose="02020603050405020304" pitchFamily="18" charset="0"/>
            </a:rPr>
            <a:t>&gt; 300 m² (création, transformation/agrandissement, changement d’enseigne ou de secteur d’activité, reprise par nouvel exploitant (sauf si concentration </a:t>
          </a:r>
          <a:r>
            <a:rPr lang="fr-FR" sz="1600" kern="1200" dirty="0" err="1">
              <a:latin typeface="Times New Roman" panose="02020603050405020304" pitchFamily="18" charset="0"/>
            </a:rPr>
            <a:t>notifiable</a:t>
          </a:r>
          <a:r>
            <a:rPr lang="fr-FR" sz="1600" kern="1200" dirty="0">
              <a:latin typeface="Times New Roman" panose="02020603050405020304" pitchFamily="18" charset="0"/>
            </a:rPr>
            <a:t>)</a:t>
          </a:r>
          <a:r>
            <a:rPr lang="fr-FR" sz="1600" kern="1200" dirty="0">
              <a:latin typeface="Times New Roman" panose="02020603050405020304" pitchFamily="18" charset="0"/>
              <a:ea typeface="Calibri" panose="020F0502020204030204" pitchFamily="34" charset="0"/>
            </a:rPr>
            <a:t> </a:t>
          </a:r>
        </a:p>
        <a:p>
          <a:pPr marL="0" lvl="0" indent="0" algn="ctr" defTabSz="711200">
            <a:lnSpc>
              <a:spcPct val="90000"/>
            </a:lnSpc>
            <a:spcBef>
              <a:spcPct val="0"/>
            </a:spcBef>
            <a:spcAft>
              <a:spcPct val="35000"/>
            </a:spcAft>
            <a:buNone/>
          </a:pPr>
          <a:endParaRPr lang="fr-FR" sz="1600" kern="1200" dirty="0">
            <a:latin typeface="Times New Roman" panose="02020603050405020304" pitchFamily="18" charset="0"/>
            <a:ea typeface="Calibri" panose="020F0502020204030204" pitchFamily="34" charset="0"/>
          </a:endParaRPr>
        </a:p>
        <a:p>
          <a:pPr marL="0" lvl="0" indent="0" algn="ctr" defTabSz="711200">
            <a:lnSpc>
              <a:spcPct val="90000"/>
            </a:lnSpc>
            <a:spcBef>
              <a:spcPct val="0"/>
            </a:spcBef>
            <a:spcAft>
              <a:spcPct val="35000"/>
            </a:spcAft>
            <a:buNone/>
          </a:pPr>
          <a:r>
            <a:rPr lang="fr-FR" sz="1600" b="1" i="1" u="sng" kern="1200" dirty="0">
              <a:latin typeface="Times New Roman" panose="02020603050405020304" pitchFamily="18" charset="0"/>
              <a:ea typeface="Calibri" panose="020F0502020204030204" pitchFamily="34" charset="0"/>
            </a:rPr>
            <a:t>Ne relève pas de la compétence de l’Autorité</a:t>
          </a:r>
          <a:endParaRPr lang="fr-FR" sz="1600" kern="1200" dirty="0">
            <a:latin typeface="Times New Roman" panose="02020603050405020304" pitchFamily="18" charset="0"/>
            <a:ea typeface="Calibri" panose="020F0502020204030204" pitchFamily="34" charset="0"/>
          </a:endParaRPr>
        </a:p>
        <a:p>
          <a:pPr marL="0" lvl="0" indent="0" algn="ctr" defTabSz="711200">
            <a:lnSpc>
              <a:spcPct val="90000"/>
            </a:lnSpc>
            <a:spcBef>
              <a:spcPct val="0"/>
            </a:spcBef>
            <a:spcAft>
              <a:spcPct val="35000"/>
            </a:spcAft>
            <a:buNone/>
          </a:pPr>
          <a:r>
            <a:rPr lang="fr-FR" sz="1600" kern="1200" dirty="0">
              <a:latin typeface="Times New Roman" panose="02020603050405020304" pitchFamily="18" charset="0"/>
              <a:ea typeface="Calibri" panose="020F0502020204030204" pitchFamily="34" charset="0"/>
            </a:rPr>
            <a:t>Le livre IV – la transparence et la loyauté des relations commerciales (petit droit de la concurrence) ; cette mission est de la compétence de la Direction générale des affaires économiques (DGAE)</a:t>
          </a:r>
        </a:p>
      </dsp:txBody>
      <dsp:txXfrm>
        <a:off x="5480972" y="1686852"/>
        <a:ext cx="4685996" cy="2992223"/>
      </dsp:txXfrm>
    </dsp:sp>
    <dsp:sp modelId="{D7D48D44-CA6D-4ECC-8931-4DDA79D12187}">
      <dsp:nvSpPr>
        <dsp:cNvPr id="0" name=""/>
        <dsp:cNvSpPr/>
      </dsp:nvSpPr>
      <dsp:spPr>
        <a:xfrm>
          <a:off x="5290034" y="1571434"/>
          <a:ext cx="945105" cy="945350"/>
        </a:xfrm>
        <a:prstGeom prst="halfFrame">
          <a:avLst>
            <a:gd name="adj1" fmla="val 25770"/>
            <a:gd name="adj2" fmla="val 257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BFEC446-7E68-44EF-8E06-A90B90ABD48A}">
      <dsp:nvSpPr>
        <dsp:cNvPr id="0" name=""/>
        <dsp:cNvSpPr/>
      </dsp:nvSpPr>
      <dsp:spPr>
        <a:xfrm rot="5400000">
          <a:off x="9440052" y="1458870"/>
          <a:ext cx="945350" cy="945105"/>
        </a:xfrm>
        <a:prstGeom prst="halfFrame">
          <a:avLst>
            <a:gd name="adj1" fmla="val 25770"/>
            <a:gd name="adj2" fmla="val 257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518B8F2-9667-4CC7-B5B1-ED6B2827D5C5}">
      <dsp:nvSpPr>
        <dsp:cNvPr id="0" name=""/>
        <dsp:cNvSpPr/>
      </dsp:nvSpPr>
      <dsp:spPr>
        <a:xfrm rot="16200000">
          <a:off x="5280385" y="3721285"/>
          <a:ext cx="945350" cy="945105"/>
        </a:xfrm>
        <a:prstGeom prst="halfFrame">
          <a:avLst>
            <a:gd name="adj1" fmla="val 25770"/>
            <a:gd name="adj2" fmla="val 257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21313F9-48D7-453D-B152-71B50EF69410}">
      <dsp:nvSpPr>
        <dsp:cNvPr id="0" name=""/>
        <dsp:cNvSpPr/>
      </dsp:nvSpPr>
      <dsp:spPr>
        <a:xfrm rot="10800000">
          <a:off x="9430420" y="3694561"/>
          <a:ext cx="945105" cy="945350"/>
        </a:xfrm>
        <a:prstGeom prst="halfFrame">
          <a:avLst>
            <a:gd name="adj1" fmla="val 25770"/>
            <a:gd name="adj2" fmla="val 257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0D54FE-5E4C-47AE-A52D-BD27EB34E36F}">
      <dsp:nvSpPr>
        <dsp:cNvPr id="0" name=""/>
        <dsp:cNvSpPr/>
      </dsp:nvSpPr>
      <dsp:spPr>
        <a:xfrm>
          <a:off x="1817270" y="0"/>
          <a:ext cx="8320303" cy="1211851"/>
        </a:xfrm>
        <a:prstGeom prst="rightArrow">
          <a:avLst>
            <a:gd name="adj1" fmla="val 50000"/>
            <a:gd name="adj2" fmla="val 5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254000" bIns="192381" numCol="1" spcCol="1270" anchor="ctr" anchorCtr="0">
          <a:noAutofit/>
        </a:bodyPr>
        <a:lstStyle/>
        <a:p>
          <a:pPr marL="0" lvl="0" indent="0" algn="l" defTabSz="1022350">
            <a:lnSpc>
              <a:spcPct val="90000"/>
            </a:lnSpc>
            <a:spcBef>
              <a:spcPct val="0"/>
            </a:spcBef>
            <a:spcAft>
              <a:spcPct val="35000"/>
            </a:spcAft>
            <a:buNone/>
          </a:pPr>
          <a:r>
            <a:rPr lang="fr-FR" sz="2300" kern="1200" dirty="0"/>
            <a:t>En PAC</a:t>
          </a:r>
        </a:p>
      </dsp:txBody>
      <dsp:txXfrm>
        <a:off x="1817270" y="302963"/>
        <a:ext cx="8017340" cy="605925"/>
      </dsp:txXfrm>
    </dsp:sp>
    <dsp:sp modelId="{82A7B871-3102-4869-A906-FD17834DD4EB}">
      <dsp:nvSpPr>
        <dsp:cNvPr id="0" name=""/>
        <dsp:cNvSpPr/>
      </dsp:nvSpPr>
      <dsp:spPr>
        <a:xfrm>
          <a:off x="1817270" y="937516"/>
          <a:ext cx="3843980" cy="2704918"/>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1">
          <a:scrgbClr r="0" g="0" b="0"/>
        </a:fillRef>
        <a:effectRef idx="3">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fr-FR" sz="1800" kern="1200" dirty="0"/>
            <a:t>La suppression de la prohibition des </a:t>
          </a:r>
          <a:r>
            <a:rPr lang="fr-FR" sz="1800" b="1" kern="1200" dirty="0"/>
            <a:t>droits exclusifs </a:t>
          </a:r>
          <a:r>
            <a:rPr lang="fr-FR" sz="1800" kern="1200" dirty="0"/>
            <a:t>à l’importation </a:t>
          </a:r>
        </a:p>
        <a:p>
          <a:pPr marL="0" lvl="0" indent="0" algn="just" defTabSz="800100">
            <a:lnSpc>
              <a:spcPct val="90000"/>
            </a:lnSpc>
            <a:spcBef>
              <a:spcPct val="0"/>
            </a:spcBef>
            <a:spcAft>
              <a:spcPct val="35000"/>
            </a:spcAft>
            <a:buNone/>
          </a:pPr>
          <a:r>
            <a:rPr lang="fr-FR" sz="1800" kern="1200" dirty="0"/>
            <a:t>La suppression de </a:t>
          </a:r>
          <a:r>
            <a:rPr lang="fr-FR" sz="1800" b="1" kern="1200" dirty="0"/>
            <a:t>l’abus de dépendance économique</a:t>
          </a:r>
        </a:p>
        <a:p>
          <a:pPr marL="0" lvl="0" indent="0" algn="just" defTabSz="800100">
            <a:lnSpc>
              <a:spcPct val="90000"/>
            </a:lnSpc>
            <a:spcBef>
              <a:spcPct val="0"/>
            </a:spcBef>
            <a:spcAft>
              <a:spcPct val="35000"/>
            </a:spcAft>
            <a:buNone/>
          </a:pPr>
          <a:r>
            <a:rPr lang="fr-FR" sz="1800" kern="1200" dirty="0"/>
            <a:t>La suppression de l’examen des </a:t>
          </a:r>
          <a:r>
            <a:rPr lang="fr-FR" sz="1800" b="1" kern="1200" dirty="0"/>
            <a:t>situations </a:t>
          </a:r>
          <a:r>
            <a:rPr lang="fr-FR" sz="1800" kern="1200" dirty="0"/>
            <a:t>pouvant donner lieu à des </a:t>
          </a:r>
          <a:r>
            <a:rPr lang="fr-FR" sz="1800" b="1" kern="1200" dirty="0"/>
            <a:t>préoccupations de concurrence </a:t>
          </a:r>
        </a:p>
        <a:p>
          <a:pPr marL="0" lvl="0" indent="0" algn="just" defTabSz="800100">
            <a:lnSpc>
              <a:spcPct val="90000"/>
            </a:lnSpc>
            <a:spcBef>
              <a:spcPct val="0"/>
            </a:spcBef>
            <a:spcAft>
              <a:spcPct val="35000"/>
            </a:spcAft>
            <a:buNone/>
          </a:pPr>
          <a:r>
            <a:rPr lang="fr-FR" sz="1800" kern="1200" dirty="0"/>
            <a:t>L’introduction de la procédure de </a:t>
          </a:r>
          <a:r>
            <a:rPr lang="fr-FR" sz="1800" b="1" kern="1200" dirty="0"/>
            <a:t>clémence</a:t>
          </a:r>
        </a:p>
      </dsp:txBody>
      <dsp:txXfrm>
        <a:off x="1817270" y="937516"/>
        <a:ext cx="3843980" cy="2704918"/>
      </dsp:txXfrm>
    </dsp:sp>
    <dsp:sp modelId="{6FC9B044-6B3C-4B1C-8151-9BB201B78B76}">
      <dsp:nvSpPr>
        <dsp:cNvPr id="0" name=""/>
        <dsp:cNvSpPr/>
      </dsp:nvSpPr>
      <dsp:spPr>
        <a:xfrm>
          <a:off x="5661250" y="403815"/>
          <a:ext cx="4476323" cy="1211851"/>
        </a:xfrm>
        <a:prstGeom prst="rightArrow">
          <a:avLst>
            <a:gd name="adj1" fmla="val 50000"/>
            <a:gd name="adj2" fmla="val 5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254000" bIns="192381" numCol="1" spcCol="1270" anchor="ctr" anchorCtr="0">
          <a:noAutofit/>
        </a:bodyPr>
        <a:lstStyle/>
        <a:p>
          <a:pPr marL="0" lvl="0" indent="0" algn="l" defTabSz="1022350">
            <a:lnSpc>
              <a:spcPct val="90000"/>
            </a:lnSpc>
            <a:spcBef>
              <a:spcPct val="0"/>
            </a:spcBef>
            <a:spcAft>
              <a:spcPct val="35000"/>
            </a:spcAft>
            <a:buNone/>
          </a:pPr>
          <a:r>
            <a:rPr lang="fr-FR" sz="2300" kern="1200" dirty="0"/>
            <a:t>En concentration</a:t>
          </a:r>
        </a:p>
      </dsp:txBody>
      <dsp:txXfrm>
        <a:off x="5661250" y="706778"/>
        <a:ext cx="4173360" cy="605925"/>
      </dsp:txXfrm>
    </dsp:sp>
    <dsp:sp modelId="{980E795A-C941-4C95-8F40-2A645701902C}">
      <dsp:nvSpPr>
        <dsp:cNvPr id="0" name=""/>
        <dsp:cNvSpPr/>
      </dsp:nvSpPr>
      <dsp:spPr>
        <a:xfrm>
          <a:off x="5661250" y="1341331"/>
          <a:ext cx="3843980" cy="2704918"/>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1">
          <a:scrgbClr r="0" g="0" b="0"/>
        </a:fillRef>
        <a:effectRef idx="3">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fr-FR" sz="1800" kern="1200" dirty="0"/>
            <a:t>L’introduction du </a:t>
          </a:r>
          <a:r>
            <a:rPr lang="fr-FR" sz="1800" b="1" kern="1200" dirty="0"/>
            <a:t>pouvoir d’évocation </a:t>
          </a:r>
          <a:r>
            <a:rPr lang="fr-FR" sz="1800" kern="1200" dirty="0"/>
            <a:t>du Président de la Polynésie française en matière de concentration </a:t>
          </a:r>
        </a:p>
        <a:p>
          <a:pPr marL="0" lvl="0" indent="0" algn="just" defTabSz="800100">
            <a:lnSpc>
              <a:spcPct val="90000"/>
            </a:lnSpc>
            <a:spcBef>
              <a:spcPct val="0"/>
            </a:spcBef>
            <a:spcAft>
              <a:spcPct val="35000"/>
            </a:spcAft>
            <a:buNone/>
          </a:pPr>
          <a:r>
            <a:rPr lang="fr-FR" sz="1800" kern="1200" dirty="0"/>
            <a:t>La suppression de </a:t>
          </a:r>
          <a:r>
            <a:rPr lang="fr-FR" sz="1800" b="1" kern="1200" dirty="0"/>
            <a:t>l’observatoire des concentrations. </a:t>
          </a:r>
        </a:p>
        <a:p>
          <a:pPr marL="0" lvl="0" indent="0" algn="l" defTabSz="800100">
            <a:lnSpc>
              <a:spcPct val="90000"/>
            </a:lnSpc>
            <a:spcBef>
              <a:spcPct val="0"/>
            </a:spcBef>
            <a:spcAft>
              <a:spcPct val="35000"/>
            </a:spcAft>
            <a:buNone/>
          </a:pPr>
          <a:endParaRPr lang="fr-FR" sz="1800" kern="1200" dirty="0"/>
        </a:p>
      </dsp:txBody>
      <dsp:txXfrm>
        <a:off x="5661250" y="1341331"/>
        <a:ext cx="3843980" cy="27049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34FF8D-D67B-4574-9C12-CB4350C1CD84}">
      <dsp:nvSpPr>
        <dsp:cNvPr id="0" name=""/>
        <dsp:cNvSpPr/>
      </dsp:nvSpPr>
      <dsp:spPr>
        <a:xfrm>
          <a:off x="3454121" y="729764"/>
          <a:ext cx="5198402" cy="2795523"/>
        </a:xfrm>
        <a:prstGeom prst="round2DiagRect">
          <a:avLst>
            <a:gd name="adj1" fmla="val 0"/>
            <a:gd name="adj2" fmla="val 16670"/>
          </a:avLst>
        </a:prstGeom>
        <a:solidFill>
          <a:schemeClr val="bg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0F10FDC-281F-47C7-BEA1-F253AA74B9A4}">
      <dsp:nvSpPr>
        <dsp:cNvPr id="0" name=""/>
        <dsp:cNvSpPr/>
      </dsp:nvSpPr>
      <dsp:spPr>
        <a:xfrm>
          <a:off x="6053322" y="1026259"/>
          <a:ext cx="693" cy="2202533"/>
        </a:xfrm>
        <a:prstGeom prst="line">
          <a:avLst/>
        </a:prstGeom>
        <a:no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40FD4BCB-0B45-4371-A362-71F34BBC5E5C}">
      <dsp:nvSpPr>
        <dsp:cNvPr id="0" name=""/>
        <dsp:cNvSpPr/>
      </dsp:nvSpPr>
      <dsp:spPr>
        <a:xfrm>
          <a:off x="3627401" y="941546"/>
          <a:ext cx="2252640" cy="237195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just" defTabSz="488950">
            <a:lnSpc>
              <a:spcPct val="90000"/>
            </a:lnSpc>
            <a:spcBef>
              <a:spcPct val="0"/>
            </a:spcBef>
            <a:spcAft>
              <a:spcPct val="35000"/>
            </a:spcAft>
            <a:buNone/>
          </a:pPr>
          <a:r>
            <a:rPr lang="fr-FR" sz="1100" strike="sngStrike" kern="1200" dirty="0">
              <a:solidFill>
                <a:srgbClr val="FF0000"/>
              </a:solidFill>
            </a:rPr>
            <a:t>Prohibition des accords exclusifs d’importation ( LP 200-3 )</a:t>
          </a:r>
        </a:p>
        <a:p>
          <a:pPr marL="0" lvl="0" indent="0" algn="just" defTabSz="488950">
            <a:lnSpc>
              <a:spcPct val="90000"/>
            </a:lnSpc>
            <a:spcBef>
              <a:spcPct val="0"/>
            </a:spcBef>
            <a:spcAft>
              <a:spcPct val="35000"/>
            </a:spcAft>
            <a:buNone/>
          </a:pPr>
          <a:r>
            <a:rPr lang="fr-FR" sz="1100" strike="sngStrike" kern="1200" dirty="0">
              <a:solidFill>
                <a:srgbClr val="FF0000"/>
              </a:solidFill>
            </a:rPr>
            <a:t>Abus de dépendance économique  (LP 200-2 al 2)</a:t>
          </a:r>
        </a:p>
        <a:p>
          <a:pPr marL="0" lvl="0" indent="0" algn="just" defTabSz="488950">
            <a:lnSpc>
              <a:spcPct val="90000"/>
            </a:lnSpc>
            <a:spcBef>
              <a:spcPct val="0"/>
            </a:spcBef>
            <a:spcAft>
              <a:spcPct val="35000"/>
            </a:spcAft>
            <a:buNone/>
          </a:pPr>
          <a:r>
            <a:rPr lang="fr-FR" sz="1100" strike="sngStrike" kern="1200" dirty="0">
              <a:solidFill>
                <a:srgbClr val="FF0000"/>
              </a:solidFill>
            </a:rPr>
            <a:t>Situation faisant naître des préoccupations de concurrence (LP 641-3 II)</a:t>
          </a:r>
        </a:p>
        <a:p>
          <a:pPr marL="0" lvl="0" indent="0" algn="just" defTabSz="488950">
            <a:lnSpc>
              <a:spcPct val="90000"/>
            </a:lnSpc>
            <a:spcBef>
              <a:spcPct val="0"/>
            </a:spcBef>
            <a:spcAft>
              <a:spcPct val="35000"/>
            </a:spcAft>
            <a:buNone/>
          </a:pPr>
          <a:r>
            <a:rPr lang="fr-FR" sz="1100" b="1" strike="noStrike" kern="1200" dirty="0">
              <a:solidFill>
                <a:srgbClr val="00B050"/>
              </a:solidFill>
            </a:rPr>
            <a:t>Pouvoir d’évocation</a:t>
          </a:r>
        </a:p>
        <a:p>
          <a:pPr marL="0" lvl="0" indent="0" algn="just" defTabSz="488950">
            <a:lnSpc>
              <a:spcPct val="90000"/>
            </a:lnSpc>
            <a:spcBef>
              <a:spcPct val="0"/>
            </a:spcBef>
            <a:spcAft>
              <a:spcPct val="35000"/>
            </a:spcAft>
            <a:buNone/>
          </a:pPr>
          <a:r>
            <a:rPr lang="fr-FR" sz="1100" b="1" strike="noStrike" kern="1200" dirty="0">
              <a:solidFill>
                <a:srgbClr val="00B050"/>
              </a:solidFill>
            </a:rPr>
            <a:t>Procédure de clémence</a:t>
          </a:r>
        </a:p>
        <a:p>
          <a:pPr marL="0" lvl="0" indent="0" algn="just" defTabSz="488950">
            <a:lnSpc>
              <a:spcPct val="90000"/>
            </a:lnSpc>
            <a:spcBef>
              <a:spcPct val="0"/>
            </a:spcBef>
            <a:spcAft>
              <a:spcPct val="35000"/>
            </a:spcAft>
            <a:buNone/>
          </a:pPr>
          <a:endParaRPr lang="fr-FR" sz="1100" kern="1200" dirty="0"/>
        </a:p>
        <a:p>
          <a:pPr marL="0" lvl="0" indent="0" algn="just" defTabSz="488950">
            <a:lnSpc>
              <a:spcPct val="90000"/>
            </a:lnSpc>
            <a:spcBef>
              <a:spcPct val="0"/>
            </a:spcBef>
            <a:spcAft>
              <a:spcPct val="35000"/>
            </a:spcAft>
            <a:buNone/>
          </a:pPr>
          <a:endParaRPr lang="fr-FR" sz="1100" kern="1200" dirty="0"/>
        </a:p>
      </dsp:txBody>
      <dsp:txXfrm>
        <a:off x="3627401" y="941546"/>
        <a:ext cx="2252640" cy="2371958"/>
      </dsp:txXfrm>
    </dsp:sp>
    <dsp:sp modelId="{F5B5289A-9862-45F5-AA45-1963916A61DD}">
      <dsp:nvSpPr>
        <dsp:cNvPr id="0" name=""/>
        <dsp:cNvSpPr/>
      </dsp:nvSpPr>
      <dsp:spPr>
        <a:xfrm>
          <a:off x="6226603" y="941546"/>
          <a:ext cx="2252640" cy="237195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just" defTabSz="488950">
            <a:lnSpc>
              <a:spcPct val="90000"/>
            </a:lnSpc>
            <a:spcBef>
              <a:spcPct val="0"/>
            </a:spcBef>
            <a:spcAft>
              <a:spcPct val="35000"/>
            </a:spcAft>
            <a:buNone/>
          </a:pPr>
          <a:r>
            <a:rPr lang="fr-FR" sz="1100" b="1" kern="1200" dirty="0">
              <a:solidFill>
                <a:srgbClr val="00B050"/>
              </a:solidFill>
            </a:rPr>
            <a:t>Prohibition des accords exclusifs d’importation </a:t>
          </a:r>
          <a:r>
            <a:rPr lang="fr-FR" sz="1100" kern="1200" dirty="0">
              <a:solidFill>
                <a:srgbClr val="00B050"/>
              </a:solidFill>
            </a:rPr>
            <a:t>( ex LP 200-3 ; L420-2-1 C. com ; </a:t>
          </a:r>
          <a:r>
            <a:rPr lang="fr-FR" sz="1100" kern="1200" dirty="0" err="1">
              <a:solidFill>
                <a:srgbClr val="00B050"/>
              </a:solidFill>
            </a:rPr>
            <a:t>Lp</a:t>
          </a:r>
          <a:r>
            <a:rPr lang="fr-FR" sz="1100" kern="1200" dirty="0">
              <a:solidFill>
                <a:srgbClr val="00B050"/>
              </a:solidFill>
            </a:rPr>
            <a:t>. 421-2-1 C. com NC)</a:t>
          </a:r>
        </a:p>
        <a:p>
          <a:pPr marL="0" lvl="0" indent="0" algn="just" defTabSz="488950">
            <a:lnSpc>
              <a:spcPct val="90000"/>
            </a:lnSpc>
            <a:spcBef>
              <a:spcPct val="0"/>
            </a:spcBef>
            <a:spcAft>
              <a:spcPct val="35000"/>
            </a:spcAft>
            <a:buNone/>
          </a:pPr>
          <a:r>
            <a:rPr lang="fr-FR" sz="1100" b="1" kern="1200" dirty="0">
              <a:solidFill>
                <a:srgbClr val="00B050"/>
              </a:solidFill>
            </a:rPr>
            <a:t>Abus de dépendance économique  </a:t>
          </a:r>
          <a:r>
            <a:rPr lang="fr-FR" sz="1100" kern="1200" dirty="0">
              <a:solidFill>
                <a:srgbClr val="00B050"/>
              </a:solidFill>
            </a:rPr>
            <a:t>(LP 200-2 al 2 ; L420-2 C. com ; Lp. 421-2 C; com NC)</a:t>
          </a:r>
        </a:p>
        <a:p>
          <a:pPr marL="0" lvl="0" indent="0" algn="just" defTabSz="488950">
            <a:lnSpc>
              <a:spcPct val="90000"/>
            </a:lnSpc>
            <a:spcBef>
              <a:spcPct val="0"/>
            </a:spcBef>
            <a:spcAft>
              <a:spcPct val="35000"/>
            </a:spcAft>
            <a:buNone/>
          </a:pPr>
          <a:r>
            <a:rPr lang="fr-FR" sz="1100" b="1" kern="1200" dirty="0">
              <a:solidFill>
                <a:srgbClr val="00B050"/>
              </a:solidFill>
            </a:rPr>
            <a:t>Situation faisant naître des préoccupations de concurrence </a:t>
          </a:r>
          <a:r>
            <a:rPr lang="fr-FR" sz="1100" kern="1200" dirty="0">
              <a:solidFill>
                <a:srgbClr val="00B050"/>
              </a:solidFill>
            </a:rPr>
            <a:t>(LP 641-3 II ; L752-27 C. com ; Lp. 422-1 C. com NC)</a:t>
          </a:r>
        </a:p>
        <a:p>
          <a:pPr marL="0" lvl="0" indent="0" algn="just" defTabSz="488950">
            <a:lnSpc>
              <a:spcPct val="90000"/>
            </a:lnSpc>
            <a:spcBef>
              <a:spcPct val="0"/>
            </a:spcBef>
            <a:spcAft>
              <a:spcPct val="35000"/>
            </a:spcAft>
            <a:buNone/>
          </a:pPr>
          <a:r>
            <a:rPr lang="fr-FR" sz="1100" b="1" kern="1200" dirty="0">
              <a:solidFill>
                <a:srgbClr val="00B050"/>
              </a:solidFill>
            </a:rPr>
            <a:t>Pouvoir d’évocation / Clémence</a:t>
          </a:r>
        </a:p>
        <a:p>
          <a:pPr marL="0" lvl="0" indent="0" algn="l" defTabSz="488950">
            <a:lnSpc>
              <a:spcPct val="90000"/>
            </a:lnSpc>
            <a:spcBef>
              <a:spcPct val="0"/>
            </a:spcBef>
            <a:spcAft>
              <a:spcPct val="35000"/>
            </a:spcAft>
            <a:buNone/>
          </a:pPr>
          <a:endParaRPr lang="fr-FR" sz="1100" kern="1200" dirty="0"/>
        </a:p>
      </dsp:txBody>
      <dsp:txXfrm>
        <a:off x="6226603" y="941546"/>
        <a:ext cx="2252640" cy="2371958"/>
      </dsp:txXfrm>
    </dsp:sp>
    <dsp:sp modelId="{F55EE677-BAD2-45EA-A1D8-BFB27C11A952}">
      <dsp:nvSpPr>
        <dsp:cNvPr id="0" name=""/>
        <dsp:cNvSpPr/>
      </dsp:nvSpPr>
      <dsp:spPr>
        <a:xfrm rot="16200000">
          <a:off x="1658151" y="1580773"/>
          <a:ext cx="2583276" cy="866400"/>
        </a:xfrm>
        <a:prstGeom prst="rightArrow">
          <a:avLst>
            <a:gd name="adj1" fmla="val 49830"/>
            <a:gd name="adj2" fmla="val 60660"/>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txBody>
        <a:bodyPr spcFirstLastPara="0" vert="horz" wrap="square" lIns="57150" tIns="57150" rIns="57150" bIns="57150" numCol="1" spcCol="1270" anchor="ctr" anchorCtr="0">
          <a:noAutofit/>
        </a:bodyPr>
        <a:lstStyle/>
        <a:p>
          <a:pPr marL="0" lvl="0" indent="0" algn="r" defTabSz="666750">
            <a:lnSpc>
              <a:spcPct val="90000"/>
            </a:lnSpc>
            <a:spcBef>
              <a:spcPct val="0"/>
            </a:spcBef>
            <a:spcAft>
              <a:spcPct val="35000"/>
            </a:spcAft>
            <a:buNone/>
          </a:pPr>
          <a:r>
            <a:rPr lang="fr-FR" sz="1500" kern="1200" dirty="0"/>
            <a:t>En Polynésie française</a:t>
          </a:r>
        </a:p>
      </dsp:txBody>
      <dsp:txXfrm>
        <a:off x="1789094" y="1929052"/>
        <a:ext cx="2321390" cy="431728"/>
      </dsp:txXfrm>
    </dsp:sp>
    <dsp:sp modelId="{58A285D5-7BB1-49D0-BD18-6D7FE047CB09}">
      <dsp:nvSpPr>
        <dsp:cNvPr id="0" name=""/>
        <dsp:cNvSpPr/>
      </dsp:nvSpPr>
      <dsp:spPr>
        <a:xfrm rot="5400000">
          <a:off x="7845111" y="1807207"/>
          <a:ext cx="2544454" cy="866400"/>
        </a:xfrm>
        <a:prstGeom prst="rightArrow">
          <a:avLst>
            <a:gd name="adj1" fmla="val 49830"/>
            <a:gd name="adj2" fmla="val 60660"/>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txBody>
        <a:bodyPr spcFirstLastPara="0" vert="horz" wrap="square" lIns="57150" tIns="57150" rIns="57150" bIns="57150" numCol="1" spcCol="1270" anchor="ctr" anchorCtr="0">
          <a:noAutofit/>
        </a:bodyPr>
        <a:lstStyle/>
        <a:p>
          <a:pPr marL="0" lvl="0" indent="0" algn="r" defTabSz="666750">
            <a:lnSpc>
              <a:spcPct val="90000"/>
            </a:lnSpc>
            <a:spcBef>
              <a:spcPct val="0"/>
            </a:spcBef>
            <a:spcAft>
              <a:spcPct val="35000"/>
            </a:spcAft>
            <a:buNone/>
          </a:pPr>
          <a:r>
            <a:rPr lang="fr-FR" sz="1500" kern="1200" dirty="0"/>
            <a:t>Dans les autres Outre-mer</a:t>
          </a:r>
        </a:p>
      </dsp:txBody>
      <dsp:txXfrm>
        <a:off x="7976054" y="1893600"/>
        <a:ext cx="2282568" cy="43172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3810F1-2B43-4B48-A1E0-27C71145315F}">
      <dsp:nvSpPr>
        <dsp:cNvPr id="0" name=""/>
        <dsp:cNvSpPr/>
      </dsp:nvSpPr>
      <dsp:spPr>
        <a:xfrm>
          <a:off x="3399" y="673824"/>
          <a:ext cx="4141178" cy="1656471"/>
        </a:xfrm>
        <a:prstGeom prst="chevron">
          <a:avLst/>
        </a:prstGeom>
        <a:solidFill>
          <a:schemeClr val="accen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chemeClr val="bg1"/>
              </a:solidFill>
              <a:latin typeface="Times New Roman" panose="02020603050405020304" pitchFamily="18" charset="0"/>
            </a:rPr>
            <a:t>Administrative : </a:t>
          </a:r>
          <a:r>
            <a:rPr lang="fr-FR" sz="2000" kern="1200" dirty="0">
              <a:solidFill>
                <a:schemeClr val="bg1"/>
              </a:solidFill>
              <a:latin typeface="Times New Roman" panose="02020603050405020304" pitchFamily="18" charset="0"/>
            </a:rPr>
            <a:t>en général, il est compris que l’APC est partie intégrante de la sphère administrative ; </a:t>
          </a:r>
          <a:endParaRPr lang="fr-FR" sz="2000" kern="1200" dirty="0">
            <a:solidFill>
              <a:schemeClr val="bg1"/>
            </a:solidFill>
          </a:endParaRPr>
        </a:p>
      </dsp:txBody>
      <dsp:txXfrm>
        <a:off x="831635" y="673824"/>
        <a:ext cx="2484707" cy="1656471"/>
      </dsp:txXfrm>
    </dsp:sp>
    <dsp:sp modelId="{DE914811-EA12-4697-9967-4767D61B25B8}">
      <dsp:nvSpPr>
        <dsp:cNvPr id="0" name=""/>
        <dsp:cNvSpPr/>
      </dsp:nvSpPr>
      <dsp:spPr>
        <a:xfrm>
          <a:off x="3730459" y="673824"/>
          <a:ext cx="4141178" cy="1656471"/>
        </a:xfrm>
        <a:prstGeom prst="chevron">
          <a:avLst/>
        </a:prstGeom>
        <a:solidFill>
          <a:schemeClr val="accen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chemeClr val="bg1"/>
              </a:solidFill>
              <a:latin typeface="Times New Roman" panose="02020603050405020304" pitchFamily="18" charset="0"/>
            </a:rPr>
            <a:t>Autorité : </a:t>
          </a:r>
          <a:r>
            <a:rPr lang="fr-FR" sz="2000" kern="1200" dirty="0">
              <a:solidFill>
                <a:schemeClr val="bg1"/>
              </a:solidFill>
              <a:latin typeface="Times New Roman" panose="02020603050405020304" pitchFamily="18" charset="0"/>
            </a:rPr>
            <a:t>agir en lieu et place du gouvernement mais pour son compte  dans un périmètre de compétence délimité ; </a:t>
          </a:r>
          <a:endParaRPr lang="fr-FR" sz="2000" kern="1200" dirty="0">
            <a:solidFill>
              <a:schemeClr val="bg1"/>
            </a:solidFill>
          </a:endParaRPr>
        </a:p>
      </dsp:txBody>
      <dsp:txXfrm>
        <a:off x="4558695" y="673824"/>
        <a:ext cx="2484707" cy="1656471"/>
      </dsp:txXfrm>
    </dsp:sp>
    <dsp:sp modelId="{D2169EE8-4ED2-4251-B17E-1F9B26EA7269}">
      <dsp:nvSpPr>
        <dsp:cNvPr id="0" name=""/>
        <dsp:cNvSpPr/>
      </dsp:nvSpPr>
      <dsp:spPr>
        <a:xfrm>
          <a:off x="7457519" y="673824"/>
          <a:ext cx="4141178" cy="1656471"/>
        </a:xfrm>
        <a:prstGeom prst="chevron">
          <a:avLst/>
        </a:prstGeom>
        <a:solidFill>
          <a:schemeClr val="accen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chemeClr val="bg1"/>
              </a:solidFill>
              <a:latin typeface="Times New Roman" panose="02020603050405020304" pitchFamily="18" charset="0"/>
            </a:rPr>
            <a:t>Indépendante : </a:t>
          </a:r>
          <a:r>
            <a:rPr lang="fr-FR" sz="2000" kern="1200" dirty="0">
              <a:solidFill>
                <a:schemeClr val="bg1"/>
              </a:solidFill>
              <a:latin typeface="Times New Roman" panose="02020603050405020304" pitchFamily="18" charset="0"/>
            </a:rPr>
            <a:t>la notion d’indépendance est comprise de façon diverse</a:t>
          </a:r>
          <a:endParaRPr lang="fr-FR" sz="2000" kern="1200" dirty="0">
            <a:solidFill>
              <a:schemeClr val="bg1"/>
            </a:solidFill>
          </a:endParaRPr>
        </a:p>
      </dsp:txBody>
      <dsp:txXfrm>
        <a:off x="8285755" y="673824"/>
        <a:ext cx="2484707" cy="165647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63B516-8265-4C17-B94F-E2BE12281665}">
      <dsp:nvSpPr>
        <dsp:cNvPr id="0" name=""/>
        <dsp:cNvSpPr/>
      </dsp:nvSpPr>
      <dsp:spPr>
        <a:xfrm>
          <a:off x="0" y="243749"/>
          <a:ext cx="11767976" cy="63787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13326" tIns="312420" rIns="913326" bIns="106680" numCol="1" spcCol="1270" anchor="t" anchorCtr="0">
          <a:noAutofit/>
        </a:bodyPr>
        <a:lstStyle/>
        <a:p>
          <a:pPr marL="114300" lvl="1" indent="-114300" algn="l" defTabSz="666750">
            <a:lnSpc>
              <a:spcPct val="90000"/>
            </a:lnSpc>
            <a:spcBef>
              <a:spcPct val="0"/>
            </a:spcBef>
            <a:spcAft>
              <a:spcPct val="15000"/>
            </a:spcAft>
            <a:buChar char="•"/>
          </a:pPr>
          <a:r>
            <a:rPr lang="fr-FR" sz="1500" kern="1200">
              <a:latin typeface="Times New Roman" panose="02020603050405020304" pitchFamily="18" charset="0"/>
            </a:rPr>
            <a:t>1ère décision en juillet 2016</a:t>
          </a:r>
          <a:endParaRPr lang="fr-FR" sz="1500" kern="1200"/>
        </a:p>
      </dsp:txBody>
      <dsp:txXfrm>
        <a:off x="0" y="243749"/>
        <a:ext cx="11767976" cy="637875"/>
      </dsp:txXfrm>
    </dsp:sp>
    <dsp:sp modelId="{56980060-D7BA-4EA2-8A31-C64AB3FC3533}">
      <dsp:nvSpPr>
        <dsp:cNvPr id="0" name=""/>
        <dsp:cNvSpPr/>
      </dsp:nvSpPr>
      <dsp:spPr>
        <a:xfrm>
          <a:off x="588398" y="22349"/>
          <a:ext cx="8237583" cy="4428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11361" tIns="0" rIns="311361" bIns="0" numCol="1" spcCol="1270" anchor="ctr" anchorCtr="0">
          <a:noAutofit/>
        </a:bodyPr>
        <a:lstStyle/>
        <a:p>
          <a:pPr marL="0" lvl="0" indent="0" algn="l" defTabSz="666750">
            <a:lnSpc>
              <a:spcPct val="90000"/>
            </a:lnSpc>
            <a:spcBef>
              <a:spcPct val="0"/>
            </a:spcBef>
            <a:spcAft>
              <a:spcPct val="35000"/>
            </a:spcAft>
            <a:buNone/>
          </a:pPr>
          <a:r>
            <a:rPr lang="fr-FR" sz="1500" b="1" kern="1200" dirty="0">
              <a:latin typeface="Times New Roman" panose="02020603050405020304" pitchFamily="18" charset="0"/>
            </a:rPr>
            <a:t>Éléments de contexte </a:t>
          </a:r>
          <a:r>
            <a:rPr lang="fr-FR" sz="1500" kern="1200" dirty="0">
              <a:latin typeface="Times New Roman" panose="02020603050405020304" pitchFamily="18" charset="0"/>
            </a:rPr>
            <a:t>: mise en place progressive, textes incomplets</a:t>
          </a:r>
          <a:endParaRPr lang="fr-FR" sz="1500" kern="1200" dirty="0"/>
        </a:p>
      </dsp:txBody>
      <dsp:txXfrm>
        <a:off x="610014" y="43965"/>
        <a:ext cx="8194351" cy="399568"/>
      </dsp:txXfrm>
    </dsp:sp>
    <dsp:sp modelId="{46D49DA2-AFB4-438E-A9DF-C02F1D8C01F9}">
      <dsp:nvSpPr>
        <dsp:cNvPr id="0" name=""/>
        <dsp:cNvSpPr/>
      </dsp:nvSpPr>
      <dsp:spPr>
        <a:xfrm>
          <a:off x="0" y="1184024"/>
          <a:ext cx="11767976" cy="111037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13326" tIns="312420" rIns="913326" bIns="106680" numCol="1" spcCol="1270" anchor="t" anchorCtr="0">
          <a:noAutofit/>
        </a:bodyPr>
        <a:lstStyle/>
        <a:p>
          <a:pPr marL="114300" lvl="1" indent="-114300" algn="l" defTabSz="666750">
            <a:lnSpc>
              <a:spcPct val="90000"/>
            </a:lnSpc>
            <a:spcBef>
              <a:spcPct val="0"/>
            </a:spcBef>
            <a:spcAft>
              <a:spcPct val="15000"/>
            </a:spcAft>
            <a:buChar char="•"/>
          </a:pPr>
          <a:r>
            <a:rPr lang="fr-FR" sz="1500" kern="1200">
              <a:latin typeface="Times New Roman" panose="02020603050405020304" pitchFamily="18" charset="0"/>
            </a:rPr>
            <a:t>fin 2018 : 35 décisions ou avis et 13 en cours</a:t>
          </a:r>
          <a:endParaRPr lang="fr-FR" sz="1500" kern="1200"/>
        </a:p>
        <a:p>
          <a:pPr marL="114300" lvl="1" indent="-114300" algn="l" defTabSz="666750">
            <a:lnSpc>
              <a:spcPct val="90000"/>
            </a:lnSpc>
            <a:spcBef>
              <a:spcPct val="0"/>
            </a:spcBef>
            <a:spcAft>
              <a:spcPct val="15000"/>
            </a:spcAft>
            <a:buChar char="•"/>
          </a:pPr>
          <a:r>
            <a:rPr lang="fr-FR" sz="1500" kern="1200" dirty="0">
              <a:latin typeface="Times New Roman" panose="02020603050405020304" pitchFamily="18" charset="0"/>
            </a:rPr>
            <a:t>Décisions : 12 opérations de concentration , 6 de Surfaces Commerciales, 1 PAC</a:t>
          </a:r>
        </a:p>
        <a:p>
          <a:pPr marL="114300" lvl="1" indent="-114300" algn="l" defTabSz="666750">
            <a:lnSpc>
              <a:spcPct val="90000"/>
            </a:lnSpc>
            <a:spcBef>
              <a:spcPct val="0"/>
            </a:spcBef>
            <a:spcAft>
              <a:spcPct val="15000"/>
            </a:spcAft>
            <a:buChar char="•"/>
          </a:pPr>
          <a:r>
            <a:rPr lang="fr-FR" sz="1500" kern="1200">
              <a:latin typeface="Times New Roman" panose="02020603050405020304" pitchFamily="18" charset="0"/>
            </a:rPr>
            <a:t>Avis : 16</a:t>
          </a:r>
          <a:endParaRPr lang="fr-FR" sz="1500" kern="1200" dirty="0">
            <a:latin typeface="Times New Roman" panose="02020603050405020304" pitchFamily="18" charset="0"/>
          </a:endParaRPr>
        </a:p>
      </dsp:txBody>
      <dsp:txXfrm>
        <a:off x="0" y="1184024"/>
        <a:ext cx="11767976" cy="1110375"/>
      </dsp:txXfrm>
    </dsp:sp>
    <dsp:sp modelId="{AAD4ACD4-22DD-47D0-B9EE-4A4620F00D63}">
      <dsp:nvSpPr>
        <dsp:cNvPr id="0" name=""/>
        <dsp:cNvSpPr/>
      </dsp:nvSpPr>
      <dsp:spPr>
        <a:xfrm>
          <a:off x="588398" y="962624"/>
          <a:ext cx="8237583" cy="4428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11361" tIns="0" rIns="311361" bIns="0" numCol="1" spcCol="1270" anchor="ctr" anchorCtr="0">
          <a:noAutofit/>
        </a:bodyPr>
        <a:lstStyle/>
        <a:p>
          <a:pPr marL="0" lvl="0" indent="0" algn="l" defTabSz="666750">
            <a:lnSpc>
              <a:spcPct val="90000"/>
            </a:lnSpc>
            <a:spcBef>
              <a:spcPct val="0"/>
            </a:spcBef>
            <a:spcAft>
              <a:spcPct val="35000"/>
            </a:spcAft>
            <a:buNone/>
          </a:pPr>
          <a:r>
            <a:rPr lang="fr-FR" sz="1500" b="1" kern="1200">
              <a:latin typeface="Times New Roman" panose="02020603050405020304" pitchFamily="18" charset="0"/>
            </a:rPr>
            <a:t>Activité quantitative</a:t>
          </a:r>
          <a:endParaRPr lang="fr-FR" sz="1500" kern="1200" dirty="0"/>
        </a:p>
      </dsp:txBody>
      <dsp:txXfrm>
        <a:off x="610014" y="984240"/>
        <a:ext cx="8194351" cy="399568"/>
      </dsp:txXfrm>
    </dsp:sp>
    <dsp:sp modelId="{40B07188-47D6-48A1-B6AE-164E128C6FDB}">
      <dsp:nvSpPr>
        <dsp:cNvPr id="0" name=""/>
        <dsp:cNvSpPr/>
      </dsp:nvSpPr>
      <dsp:spPr>
        <a:xfrm>
          <a:off x="0" y="2596799"/>
          <a:ext cx="11767976" cy="1512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13326" tIns="312420" rIns="913326" bIns="106680" numCol="1" spcCol="1270" anchor="t" anchorCtr="0">
          <a:noAutofit/>
        </a:bodyPr>
        <a:lstStyle/>
        <a:p>
          <a:pPr marL="114300" lvl="1" indent="-114300" algn="just" defTabSz="666750">
            <a:lnSpc>
              <a:spcPct val="90000"/>
            </a:lnSpc>
            <a:spcBef>
              <a:spcPct val="0"/>
            </a:spcBef>
            <a:spcAft>
              <a:spcPct val="15000"/>
            </a:spcAft>
            <a:buChar char="•"/>
          </a:pPr>
          <a:r>
            <a:rPr lang="fr-FR" sz="1500" kern="1200" dirty="0">
              <a:latin typeface="Times New Roman" panose="02020603050405020304" pitchFamily="18" charset="0"/>
            </a:rPr>
            <a:t>Des </a:t>
          </a:r>
          <a:r>
            <a:rPr lang="fr-FR" sz="1500" b="1" kern="1200" dirty="0">
              <a:latin typeface="Times New Roman" panose="02020603050405020304" pitchFamily="18" charset="0"/>
            </a:rPr>
            <a:t>secteurs économiques variés </a:t>
          </a:r>
          <a:r>
            <a:rPr lang="fr-FR" sz="1500" kern="1200" dirty="0">
              <a:latin typeface="Times New Roman" panose="02020603050405020304" pitchFamily="18" charset="0"/>
            </a:rPr>
            <a:t>ont été concernés : énergie, télécommunications, transports interinsulaires, tourisme dont hôtellerie, professions sanitaires réglementées, distribution du médicament et pharmacie, bâtiment/ travaux publics, transports, conseils aux entreprises, perliculture).</a:t>
          </a:r>
          <a:endParaRPr lang="fr-FR" sz="1500" kern="1200" dirty="0"/>
        </a:p>
        <a:p>
          <a:pPr marL="114300" lvl="1" indent="-114300" algn="just" defTabSz="666750">
            <a:lnSpc>
              <a:spcPct val="90000"/>
            </a:lnSpc>
            <a:spcBef>
              <a:spcPct val="0"/>
            </a:spcBef>
            <a:spcAft>
              <a:spcPct val="15000"/>
            </a:spcAft>
            <a:buChar char="•"/>
          </a:pPr>
          <a:r>
            <a:rPr lang="fr-FR" sz="1500" kern="1200" dirty="0"/>
            <a:t>Des </a:t>
          </a:r>
          <a:r>
            <a:rPr lang="fr-FR" sz="1500" b="1" kern="1200" dirty="0"/>
            <a:t>recommandations </a:t>
          </a:r>
          <a:r>
            <a:rPr lang="fr-FR" sz="1500" kern="1200" dirty="0"/>
            <a:t>en partie suivies</a:t>
          </a:r>
        </a:p>
        <a:p>
          <a:pPr marL="114300" lvl="1" indent="-114300" algn="just" defTabSz="666750">
            <a:lnSpc>
              <a:spcPct val="90000"/>
            </a:lnSpc>
            <a:spcBef>
              <a:spcPct val="0"/>
            </a:spcBef>
            <a:spcAft>
              <a:spcPct val="15000"/>
            </a:spcAft>
            <a:buChar char="•"/>
          </a:pPr>
          <a:endParaRPr lang="fr-FR" sz="1500" kern="1200" dirty="0"/>
        </a:p>
      </dsp:txBody>
      <dsp:txXfrm>
        <a:off x="0" y="2596799"/>
        <a:ext cx="11767976" cy="1512000"/>
      </dsp:txXfrm>
    </dsp:sp>
    <dsp:sp modelId="{69C65280-3DFE-40A8-B631-D162C120FA58}">
      <dsp:nvSpPr>
        <dsp:cNvPr id="0" name=""/>
        <dsp:cNvSpPr/>
      </dsp:nvSpPr>
      <dsp:spPr>
        <a:xfrm>
          <a:off x="588398" y="2375399"/>
          <a:ext cx="8237583" cy="4428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11361" tIns="0" rIns="311361" bIns="0" numCol="1" spcCol="1270" anchor="ctr" anchorCtr="0">
          <a:noAutofit/>
        </a:bodyPr>
        <a:lstStyle/>
        <a:p>
          <a:pPr marL="0" lvl="0" indent="0" algn="l" defTabSz="666750">
            <a:lnSpc>
              <a:spcPct val="90000"/>
            </a:lnSpc>
            <a:spcBef>
              <a:spcPct val="0"/>
            </a:spcBef>
            <a:spcAft>
              <a:spcPct val="35000"/>
            </a:spcAft>
            <a:buNone/>
          </a:pPr>
          <a:r>
            <a:rPr lang="fr-FR" sz="1500" b="1" kern="1200">
              <a:latin typeface="Times New Roman" panose="02020603050405020304" pitchFamily="18" charset="0"/>
            </a:rPr>
            <a:t>Activité qualitative</a:t>
          </a:r>
          <a:endParaRPr lang="fr-FR" sz="1500" kern="1200" dirty="0"/>
        </a:p>
      </dsp:txBody>
      <dsp:txXfrm>
        <a:off x="610014" y="2397015"/>
        <a:ext cx="8194351" cy="39956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5C1694-5692-4816-A527-6EA2A6135227}">
      <dsp:nvSpPr>
        <dsp:cNvPr id="0" name=""/>
        <dsp:cNvSpPr/>
      </dsp:nvSpPr>
      <dsp:spPr>
        <a:xfrm>
          <a:off x="2218768" y="4568"/>
          <a:ext cx="3535802" cy="2639401"/>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fr-FR" sz="1400" i="1" kern="1200" dirty="0">
              <a:latin typeface="Times New Roman" panose="02020603050405020304" pitchFamily="18" charset="0"/>
            </a:rPr>
            <a:t>Promouvoir la concurrence et de favoriser ainsi l'efficacité du fonctionnement de l'économie polynésienne (LP 2015)</a:t>
          </a:r>
          <a:endParaRPr lang="fr-FR" sz="1400" kern="1200" dirty="0"/>
        </a:p>
        <a:p>
          <a:pPr marL="114300" lvl="1" indent="-114300" algn="l" defTabSz="622300">
            <a:lnSpc>
              <a:spcPct val="90000"/>
            </a:lnSpc>
            <a:spcBef>
              <a:spcPct val="0"/>
            </a:spcBef>
            <a:spcAft>
              <a:spcPct val="15000"/>
            </a:spcAft>
            <a:buChar char="•"/>
          </a:pPr>
          <a:r>
            <a:rPr lang="fr-FR" sz="1400" i="1" kern="1200" dirty="0">
              <a:latin typeface="Times New Roman" panose="02020603050405020304" pitchFamily="18" charset="0"/>
            </a:rPr>
            <a:t>« Comment sortir de l'interventionnisme excessif, de l'économie administrée où nous avons sombré ces dernières années ? ». (débats APF)</a:t>
          </a:r>
        </a:p>
        <a:p>
          <a:pPr marL="114300" lvl="1" indent="-114300" algn="l" defTabSz="622300">
            <a:lnSpc>
              <a:spcPct val="90000"/>
            </a:lnSpc>
            <a:spcBef>
              <a:spcPct val="0"/>
            </a:spcBef>
            <a:spcAft>
              <a:spcPct val="15000"/>
            </a:spcAft>
            <a:buChar char="•"/>
          </a:pPr>
          <a:r>
            <a:rPr lang="fr-FR" sz="1400" i="1" kern="1200">
              <a:latin typeface="Times New Roman" panose="02020603050405020304" pitchFamily="18" charset="0"/>
            </a:rPr>
            <a:t>« dans notre économie, l'interventionnisme des pouvoirs publics n'a cessé de s'accentuer depuis des décennies ». (débats APF)</a:t>
          </a:r>
          <a:endParaRPr lang="fr-FR" sz="1400" i="1" kern="1200" dirty="0">
            <a:latin typeface="Times New Roman" panose="02020603050405020304" pitchFamily="18" charset="0"/>
          </a:endParaRPr>
        </a:p>
        <a:p>
          <a:pPr marL="114300" lvl="1" indent="-114300" algn="l" defTabSz="622300">
            <a:lnSpc>
              <a:spcPct val="90000"/>
            </a:lnSpc>
            <a:spcBef>
              <a:spcPct val="0"/>
            </a:spcBef>
            <a:spcAft>
              <a:spcPct val="15000"/>
            </a:spcAft>
            <a:buChar char="•"/>
          </a:pPr>
          <a:r>
            <a:rPr lang="fr-FR" sz="1400" i="1" kern="1200">
              <a:latin typeface="Times New Roman" panose="02020603050405020304" pitchFamily="18" charset="0"/>
            </a:rPr>
            <a:t>« La réglementation a pris des allures de mille-feuille : (débats APF)</a:t>
          </a:r>
          <a:endParaRPr lang="fr-FR" sz="1400" i="1" kern="1200" dirty="0">
            <a:latin typeface="Times New Roman" panose="02020603050405020304" pitchFamily="18" charset="0"/>
          </a:endParaRPr>
        </a:p>
      </dsp:txBody>
      <dsp:txXfrm>
        <a:off x="2280612" y="66412"/>
        <a:ext cx="3412114" cy="2577557"/>
      </dsp:txXfrm>
    </dsp:sp>
    <dsp:sp modelId="{19A2CFA7-1AFE-4561-8032-E5407F30B4D6}">
      <dsp:nvSpPr>
        <dsp:cNvPr id="0" name=""/>
        <dsp:cNvSpPr/>
      </dsp:nvSpPr>
      <dsp:spPr>
        <a:xfrm>
          <a:off x="2218768" y="2643969"/>
          <a:ext cx="3535802" cy="113494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49530" tIns="0" rIns="16510" bIns="0" numCol="1" spcCol="1270" anchor="ctr" anchorCtr="0">
          <a:noAutofit/>
        </a:bodyPr>
        <a:lstStyle/>
        <a:p>
          <a:pPr marL="0" lvl="0" indent="0" algn="l" defTabSz="577850">
            <a:lnSpc>
              <a:spcPct val="90000"/>
            </a:lnSpc>
            <a:spcBef>
              <a:spcPct val="0"/>
            </a:spcBef>
            <a:spcAft>
              <a:spcPct val="35000"/>
            </a:spcAft>
            <a:buNone/>
          </a:pPr>
          <a:r>
            <a:rPr lang="fr-FR" sz="1300" b="1" kern="1200" dirty="0">
              <a:latin typeface="Times New Roman" panose="02020603050405020304" pitchFamily="18" charset="0"/>
            </a:rPr>
            <a:t>Rappel de l’ambition  de libéralisation de l’économie </a:t>
          </a:r>
          <a:endParaRPr lang="fr-FR" sz="1300" kern="1200" dirty="0"/>
        </a:p>
      </dsp:txBody>
      <dsp:txXfrm>
        <a:off x="2218768" y="2643969"/>
        <a:ext cx="2490001" cy="1134942"/>
      </dsp:txXfrm>
    </dsp:sp>
    <dsp:sp modelId="{0E1EEB9F-AC80-488F-87B6-58A2D41CC0A1}">
      <dsp:nvSpPr>
        <dsp:cNvPr id="0" name=""/>
        <dsp:cNvSpPr/>
      </dsp:nvSpPr>
      <dsp:spPr>
        <a:xfrm>
          <a:off x="4808792" y="2824245"/>
          <a:ext cx="1237530" cy="123753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3679F66-FEE1-4E1D-B9F3-9F6484CB0CA5}">
      <dsp:nvSpPr>
        <dsp:cNvPr id="0" name=""/>
        <dsp:cNvSpPr/>
      </dsp:nvSpPr>
      <dsp:spPr>
        <a:xfrm>
          <a:off x="6352913" y="4568"/>
          <a:ext cx="3535802" cy="2639401"/>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fr-FR" sz="1400" i="1" kern="1200" dirty="0">
              <a:latin typeface="Times New Roman" panose="02020603050405020304" pitchFamily="18" charset="0"/>
            </a:rPr>
            <a:t>« C’est tout le sens de la libéralisation de notre économie, qui est un des objectifs de notre mandature ». (discours du président de la Polynésie française au cours du débat d'orientation budgétaire 2019)</a:t>
          </a:r>
          <a:endParaRPr lang="fr-FR" sz="1400" kern="1200" dirty="0"/>
        </a:p>
      </dsp:txBody>
      <dsp:txXfrm>
        <a:off x="6414757" y="66412"/>
        <a:ext cx="3412114" cy="2577557"/>
      </dsp:txXfrm>
    </dsp:sp>
    <dsp:sp modelId="{24B7E80B-5941-43F0-B237-88E7D4E2A6C3}">
      <dsp:nvSpPr>
        <dsp:cNvPr id="0" name=""/>
        <dsp:cNvSpPr/>
      </dsp:nvSpPr>
      <dsp:spPr>
        <a:xfrm>
          <a:off x="6352913" y="2643969"/>
          <a:ext cx="3535802" cy="113494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49530" tIns="0" rIns="16510" bIns="0" numCol="1" spcCol="1270" anchor="ctr" anchorCtr="0">
          <a:noAutofit/>
        </a:bodyPr>
        <a:lstStyle/>
        <a:p>
          <a:pPr marL="0" lvl="0" indent="0" algn="l" defTabSz="577850">
            <a:lnSpc>
              <a:spcPct val="90000"/>
            </a:lnSpc>
            <a:spcBef>
              <a:spcPct val="0"/>
            </a:spcBef>
            <a:spcAft>
              <a:spcPct val="35000"/>
            </a:spcAft>
            <a:buNone/>
          </a:pPr>
          <a:r>
            <a:rPr lang="fr-FR" sz="1300" b="1" kern="1200" dirty="0">
              <a:latin typeface="Times New Roman" panose="02020603050405020304" pitchFamily="18" charset="0"/>
            </a:rPr>
            <a:t>Au cours des dernières années, depuis l’entrée en vigueur du code de la concurrence, les autorités publiques ont réaffirmé l’orientation d’un allègement de la réglementation économique. </a:t>
          </a:r>
          <a:endParaRPr lang="fr-FR" sz="1300" kern="1200" dirty="0"/>
        </a:p>
      </dsp:txBody>
      <dsp:txXfrm>
        <a:off x="6352913" y="2643969"/>
        <a:ext cx="2490001" cy="1134942"/>
      </dsp:txXfrm>
    </dsp:sp>
    <dsp:sp modelId="{111F7123-ED05-4430-9918-7FB0726683BA}">
      <dsp:nvSpPr>
        <dsp:cNvPr id="0" name=""/>
        <dsp:cNvSpPr/>
      </dsp:nvSpPr>
      <dsp:spPr>
        <a:xfrm>
          <a:off x="8942937" y="2824245"/>
          <a:ext cx="1237530" cy="1237530"/>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6.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DA91C0CF-5D6E-46DB-B3E3-322F42C3A9E0}" type="datetimeFigureOut">
              <a:rPr lang="fr-FR" smtClean="0"/>
              <a:t>04/03/2019</a:t>
            </a:fld>
            <a:endParaRPr lang="fr-FR"/>
          </a:p>
        </p:txBody>
      </p:sp>
      <p:sp>
        <p:nvSpPr>
          <p:cNvPr id="4" name="Espace réservé du pied de page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4C5C76DA-C17B-4575-B1ED-F31DDFD7FDA2}" type="slidenum">
              <a:rPr lang="fr-FR" smtClean="0"/>
              <a:t>‹N°›</a:t>
            </a:fld>
            <a:endParaRPr lang="fr-FR"/>
          </a:p>
        </p:txBody>
      </p:sp>
    </p:spTree>
    <p:extLst>
      <p:ext uri="{BB962C8B-B14F-4D97-AF65-F5344CB8AC3E}">
        <p14:creationId xmlns:p14="http://schemas.microsoft.com/office/powerpoint/2010/main" val="36466615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5066A822-10DE-4A1F-9953-97B445F7C9CA}" type="datetimeFigureOut">
              <a:rPr lang="fr-FR" smtClean="0"/>
              <a:t>04/03/2019</a:t>
            </a:fld>
            <a:endParaRPr lang="fr-FR"/>
          </a:p>
        </p:txBody>
      </p:sp>
      <p:sp>
        <p:nvSpPr>
          <p:cNvPr id="4" name="Espace réservé de l'image des diapositives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EB49850C-D869-4D4F-8173-90A2A9F38867}" type="slidenum">
              <a:rPr lang="fr-FR" smtClean="0"/>
              <a:t>‹N°›</a:t>
            </a:fld>
            <a:endParaRPr lang="fr-FR"/>
          </a:p>
        </p:txBody>
      </p:sp>
    </p:spTree>
    <p:extLst>
      <p:ext uri="{BB962C8B-B14F-4D97-AF65-F5344CB8AC3E}">
        <p14:creationId xmlns:p14="http://schemas.microsoft.com/office/powerpoint/2010/main" val="1737585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ce réservé de l'image des diapositives 1"/>
          <p:cNvSpPr>
            <a:spLocks noGrp="1" noRot="1" noChangeAspect="1" noTextEdit="1"/>
          </p:cNvSpPr>
          <p:nvPr>
            <p:ph type="sldImg"/>
          </p:nvPr>
        </p:nvSpPr>
        <p:spPr bwMode="auto">
          <a:xfrm>
            <a:off x="114300" y="1330325"/>
            <a:ext cx="6386513" cy="35925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dirty="0"/>
          </a:p>
        </p:txBody>
      </p:sp>
      <p:sp>
        <p:nvSpPr>
          <p:cNvPr id="512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9904" indent="-284578">
              <a:defRPr>
                <a:solidFill>
                  <a:schemeClr val="tx1"/>
                </a:solidFill>
                <a:latin typeface="Arial" panose="020B0604020202020204" pitchFamily="34" charset="0"/>
              </a:defRPr>
            </a:lvl2pPr>
            <a:lvl3pPr marL="1138314" indent="-227663">
              <a:defRPr>
                <a:solidFill>
                  <a:schemeClr val="tx1"/>
                </a:solidFill>
                <a:latin typeface="Arial" panose="020B0604020202020204" pitchFamily="34" charset="0"/>
              </a:defRPr>
            </a:lvl3pPr>
            <a:lvl4pPr marL="1593639" indent="-227663">
              <a:defRPr>
                <a:solidFill>
                  <a:schemeClr val="tx1"/>
                </a:solidFill>
                <a:latin typeface="Arial" panose="020B0604020202020204" pitchFamily="34" charset="0"/>
              </a:defRPr>
            </a:lvl4pPr>
            <a:lvl5pPr marL="2048965" indent="-227663">
              <a:defRPr>
                <a:solidFill>
                  <a:schemeClr val="tx1"/>
                </a:solidFill>
                <a:latin typeface="Arial" panose="020B0604020202020204" pitchFamily="34" charset="0"/>
              </a:defRPr>
            </a:lvl5pPr>
            <a:lvl6pPr marL="2504290" indent="-227663" eaLnBrk="0" fontAlgn="base" hangingPunct="0">
              <a:spcBef>
                <a:spcPct val="0"/>
              </a:spcBef>
              <a:spcAft>
                <a:spcPct val="0"/>
              </a:spcAft>
              <a:defRPr>
                <a:solidFill>
                  <a:schemeClr val="tx1"/>
                </a:solidFill>
                <a:latin typeface="Arial" panose="020B0604020202020204" pitchFamily="34" charset="0"/>
              </a:defRPr>
            </a:lvl6pPr>
            <a:lvl7pPr marL="2959616" indent="-227663" eaLnBrk="0" fontAlgn="base" hangingPunct="0">
              <a:spcBef>
                <a:spcPct val="0"/>
              </a:spcBef>
              <a:spcAft>
                <a:spcPct val="0"/>
              </a:spcAft>
              <a:defRPr>
                <a:solidFill>
                  <a:schemeClr val="tx1"/>
                </a:solidFill>
                <a:latin typeface="Arial" panose="020B0604020202020204" pitchFamily="34" charset="0"/>
              </a:defRPr>
            </a:lvl7pPr>
            <a:lvl8pPr marL="3414941" indent="-227663" eaLnBrk="0" fontAlgn="base" hangingPunct="0">
              <a:spcBef>
                <a:spcPct val="0"/>
              </a:spcBef>
              <a:spcAft>
                <a:spcPct val="0"/>
              </a:spcAft>
              <a:defRPr>
                <a:solidFill>
                  <a:schemeClr val="tx1"/>
                </a:solidFill>
                <a:latin typeface="Arial" panose="020B0604020202020204" pitchFamily="34" charset="0"/>
              </a:defRPr>
            </a:lvl8pPr>
            <a:lvl9pPr marL="3870267" indent="-227663"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2CDBEFB-4905-4DE7-80CA-1B9E0F1D3EB0}" type="slidenum">
              <a:rPr kumimoji="0" lang="fr-FR" alt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2705371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ce réservé de l'image des diapositives 1"/>
          <p:cNvSpPr>
            <a:spLocks noGrp="1" noRot="1" noChangeAspect="1" noTextEdit="1"/>
          </p:cNvSpPr>
          <p:nvPr>
            <p:ph type="sldImg"/>
          </p:nvPr>
        </p:nvSpPr>
        <p:spPr bwMode="auto">
          <a:xfrm>
            <a:off x="114300" y="1330325"/>
            <a:ext cx="6386513" cy="35925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dirty="0"/>
              <a:t>Les règles de saisine en ais sont moins larges qu’en NC</a:t>
            </a:r>
          </a:p>
        </p:txBody>
      </p:sp>
      <p:sp>
        <p:nvSpPr>
          <p:cNvPr id="512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9904" indent="-284578">
              <a:defRPr>
                <a:solidFill>
                  <a:schemeClr val="tx1"/>
                </a:solidFill>
                <a:latin typeface="Arial" panose="020B0604020202020204" pitchFamily="34" charset="0"/>
              </a:defRPr>
            </a:lvl2pPr>
            <a:lvl3pPr marL="1138314" indent="-227663">
              <a:defRPr>
                <a:solidFill>
                  <a:schemeClr val="tx1"/>
                </a:solidFill>
                <a:latin typeface="Arial" panose="020B0604020202020204" pitchFamily="34" charset="0"/>
              </a:defRPr>
            </a:lvl3pPr>
            <a:lvl4pPr marL="1593639" indent="-227663">
              <a:defRPr>
                <a:solidFill>
                  <a:schemeClr val="tx1"/>
                </a:solidFill>
                <a:latin typeface="Arial" panose="020B0604020202020204" pitchFamily="34" charset="0"/>
              </a:defRPr>
            </a:lvl4pPr>
            <a:lvl5pPr marL="2048965" indent="-227663">
              <a:defRPr>
                <a:solidFill>
                  <a:schemeClr val="tx1"/>
                </a:solidFill>
                <a:latin typeface="Arial" panose="020B0604020202020204" pitchFamily="34" charset="0"/>
              </a:defRPr>
            </a:lvl5pPr>
            <a:lvl6pPr marL="2504290" indent="-227663" eaLnBrk="0" fontAlgn="base" hangingPunct="0">
              <a:spcBef>
                <a:spcPct val="0"/>
              </a:spcBef>
              <a:spcAft>
                <a:spcPct val="0"/>
              </a:spcAft>
              <a:defRPr>
                <a:solidFill>
                  <a:schemeClr val="tx1"/>
                </a:solidFill>
                <a:latin typeface="Arial" panose="020B0604020202020204" pitchFamily="34" charset="0"/>
              </a:defRPr>
            </a:lvl6pPr>
            <a:lvl7pPr marL="2959616" indent="-227663" eaLnBrk="0" fontAlgn="base" hangingPunct="0">
              <a:spcBef>
                <a:spcPct val="0"/>
              </a:spcBef>
              <a:spcAft>
                <a:spcPct val="0"/>
              </a:spcAft>
              <a:defRPr>
                <a:solidFill>
                  <a:schemeClr val="tx1"/>
                </a:solidFill>
                <a:latin typeface="Arial" panose="020B0604020202020204" pitchFamily="34" charset="0"/>
              </a:defRPr>
            </a:lvl7pPr>
            <a:lvl8pPr marL="3414941" indent="-227663" eaLnBrk="0" fontAlgn="base" hangingPunct="0">
              <a:spcBef>
                <a:spcPct val="0"/>
              </a:spcBef>
              <a:spcAft>
                <a:spcPct val="0"/>
              </a:spcAft>
              <a:defRPr>
                <a:solidFill>
                  <a:schemeClr val="tx1"/>
                </a:solidFill>
                <a:latin typeface="Arial" panose="020B0604020202020204" pitchFamily="34" charset="0"/>
              </a:defRPr>
            </a:lvl8pPr>
            <a:lvl9pPr marL="3870267" indent="-227663"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2CDBEFB-4905-4DE7-80CA-1B9E0F1D3EB0}" type="slidenum">
              <a:rPr kumimoji="0" lang="fr-FR" alt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002420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ce réservé de l'image des diapositives 1"/>
          <p:cNvSpPr>
            <a:spLocks noGrp="1" noRot="1" noChangeAspect="1" noTextEdit="1"/>
          </p:cNvSpPr>
          <p:nvPr>
            <p:ph type="sldImg"/>
          </p:nvPr>
        </p:nvSpPr>
        <p:spPr bwMode="auto">
          <a:xfrm>
            <a:off x="114300" y="1330325"/>
            <a:ext cx="6386513" cy="35925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dirty="0"/>
          </a:p>
        </p:txBody>
      </p:sp>
      <p:sp>
        <p:nvSpPr>
          <p:cNvPr id="512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9904" indent="-284578">
              <a:defRPr>
                <a:solidFill>
                  <a:schemeClr val="tx1"/>
                </a:solidFill>
                <a:latin typeface="Arial" panose="020B0604020202020204" pitchFamily="34" charset="0"/>
              </a:defRPr>
            </a:lvl2pPr>
            <a:lvl3pPr marL="1138314" indent="-227663">
              <a:defRPr>
                <a:solidFill>
                  <a:schemeClr val="tx1"/>
                </a:solidFill>
                <a:latin typeface="Arial" panose="020B0604020202020204" pitchFamily="34" charset="0"/>
              </a:defRPr>
            </a:lvl3pPr>
            <a:lvl4pPr marL="1593639" indent="-227663">
              <a:defRPr>
                <a:solidFill>
                  <a:schemeClr val="tx1"/>
                </a:solidFill>
                <a:latin typeface="Arial" panose="020B0604020202020204" pitchFamily="34" charset="0"/>
              </a:defRPr>
            </a:lvl4pPr>
            <a:lvl5pPr marL="2048965" indent="-227663">
              <a:defRPr>
                <a:solidFill>
                  <a:schemeClr val="tx1"/>
                </a:solidFill>
                <a:latin typeface="Arial" panose="020B0604020202020204" pitchFamily="34" charset="0"/>
              </a:defRPr>
            </a:lvl5pPr>
            <a:lvl6pPr marL="2504290" indent="-227663" eaLnBrk="0" fontAlgn="base" hangingPunct="0">
              <a:spcBef>
                <a:spcPct val="0"/>
              </a:spcBef>
              <a:spcAft>
                <a:spcPct val="0"/>
              </a:spcAft>
              <a:defRPr>
                <a:solidFill>
                  <a:schemeClr val="tx1"/>
                </a:solidFill>
                <a:latin typeface="Arial" panose="020B0604020202020204" pitchFamily="34" charset="0"/>
              </a:defRPr>
            </a:lvl6pPr>
            <a:lvl7pPr marL="2959616" indent="-227663" eaLnBrk="0" fontAlgn="base" hangingPunct="0">
              <a:spcBef>
                <a:spcPct val="0"/>
              </a:spcBef>
              <a:spcAft>
                <a:spcPct val="0"/>
              </a:spcAft>
              <a:defRPr>
                <a:solidFill>
                  <a:schemeClr val="tx1"/>
                </a:solidFill>
                <a:latin typeface="Arial" panose="020B0604020202020204" pitchFamily="34" charset="0"/>
              </a:defRPr>
            </a:lvl7pPr>
            <a:lvl8pPr marL="3414941" indent="-227663" eaLnBrk="0" fontAlgn="base" hangingPunct="0">
              <a:spcBef>
                <a:spcPct val="0"/>
              </a:spcBef>
              <a:spcAft>
                <a:spcPct val="0"/>
              </a:spcAft>
              <a:defRPr>
                <a:solidFill>
                  <a:schemeClr val="tx1"/>
                </a:solidFill>
                <a:latin typeface="Arial" panose="020B0604020202020204" pitchFamily="34" charset="0"/>
              </a:defRPr>
            </a:lvl8pPr>
            <a:lvl9pPr marL="3870267" indent="-227663"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2CDBEFB-4905-4DE7-80CA-1B9E0F1D3EB0}" type="slidenum">
              <a:rPr kumimoji="0" lang="fr-FR" alt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95055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ce réservé de l'image des diapositives 1"/>
          <p:cNvSpPr>
            <a:spLocks noGrp="1" noRot="1" noChangeAspect="1" noTextEdit="1"/>
          </p:cNvSpPr>
          <p:nvPr>
            <p:ph type="sldImg"/>
          </p:nvPr>
        </p:nvSpPr>
        <p:spPr bwMode="auto">
          <a:xfrm>
            <a:off x="114300" y="1330325"/>
            <a:ext cx="6386513" cy="35925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dirty="0"/>
          </a:p>
        </p:txBody>
      </p:sp>
      <p:sp>
        <p:nvSpPr>
          <p:cNvPr id="512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9904" indent="-284578">
              <a:defRPr>
                <a:solidFill>
                  <a:schemeClr val="tx1"/>
                </a:solidFill>
                <a:latin typeface="Arial" panose="020B0604020202020204" pitchFamily="34" charset="0"/>
              </a:defRPr>
            </a:lvl2pPr>
            <a:lvl3pPr marL="1138314" indent="-227663">
              <a:defRPr>
                <a:solidFill>
                  <a:schemeClr val="tx1"/>
                </a:solidFill>
                <a:latin typeface="Arial" panose="020B0604020202020204" pitchFamily="34" charset="0"/>
              </a:defRPr>
            </a:lvl3pPr>
            <a:lvl4pPr marL="1593639" indent="-227663">
              <a:defRPr>
                <a:solidFill>
                  <a:schemeClr val="tx1"/>
                </a:solidFill>
                <a:latin typeface="Arial" panose="020B0604020202020204" pitchFamily="34" charset="0"/>
              </a:defRPr>
            </a:lvl4pPr>
            <a:lvl5pPr marL="2048965" indent="-227663">
              <a:defRPr>
                <a:solidFill>
                  <a:schemeClr val="tx1"/>
                </a:solidFill>
                <a:latin typeface="Arial" panose="020B0604020202020204" pitchFamily="34" charset="0"/>
              </a:defRPr>
            </a:lvl5pPr>
            <a:lvl6pPr marL="2504290" indent="-227663" eaLnBrk="0" fontAlgn="base" hangingPunct="0">
              <a:spcBef>
                <a:spcPct val="0"/>
              </a:spcBef>
              <a:spcAft>
                <a:spcPct val="0"/>
              </a:spcAft>
              <a:defRPr>
                <a:solidFill>
                  <a:schemeClr val="tx1"/>
                </a:solidFill>
                <a:latin typeface="Arial" panose="020B0604020202020204" pitchFamily="34" charset="0"/>
              </a:defRPr>
            </a:lvl6pPr>
            <a:lvl7pPr marL="2959616" indent="-227663" eaLnBrk="0" fontAlgn="base" hangingPunct="0">
              <a:spcBef>
                <a:spcPct val="0"/>
              </a:spcBef>
              <a:spcAft>
                <a:spcPct val="0"/>
              </a:spcAft>
              <a:defRPr>
                <a:solidFill>
                  <a:schemeClr val="tx1"/>
                </a:solidFill>
                <a:latin typeface="Arial" panose="020B0604020202020204" pitchFamily="34" charset="0"/>
              </a:defRPr>
            </a:lvl7pPr>
            <a:lvl8pPr marL="3414941" indent="-227663" eaLnBrk="0" fontAlgn="base" hangingPunct="0">
              <a:spcBef>
                <a:spcPct val="0"/>
              </a:spcBef>
              <a:spcAft>
                <a:spcPct val="0"/>
              </a:spcAft>
              <a:defRPr>
                <a:solidFill>
                  <a:schemeClr val="tx1"/>
                </a:solidFill>
                <a:latin typeface="Arial" panose="020B0604020202020204" pitchFamily="34" charset="0"/>
              </a:defRPr>
            </a:lvl8pPr>
            <a:lvl9pPr marL="3870267" indent="-227663"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2CDBEFB-4905-4DE7-80CA-1B9E0F1D3EB0}" type="slidenum">
              <a:rPr kumimoji="0" lang="fr-FR" alt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807350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ce réservé de l'image des diapositives 1"/>
          <p:cNvSpPr>
            <a:spLocks noGrp="1" noRot="1" noChangeAspect="1" noTextEdit="1"/>
          </p:cNvSpPr>
          <p:nvPr>
            <p:ph type="sldImg"/>
          </p:nvPr>
        </p:nvSpPr>
        <p:spPr bwMode="auto">
          <a:xfrm>
            <a:off x="114300" y="1330325"/>
            <a:ext cx="6386513" cy="35925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dirty="0"/>
          </a:p>
        </p:txBody>
      </p:sp>
      <p:sp>
        <p:nvSpPr>
          <p:cNvPr id="512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9904" indent="-284578">
              <a:defRPr>
                <a:solidFill>
                  <a:schemeClr val="tx1"/>
                </a:solidFill>
                <a:latin typeface="Arial" panose="020B0604020202020204" pitchFamily="34" charset="0"/>
              </a:defRPr>
            </a:lvl2pPr>
            <a:lvl3pPr marL="1138314" indent="-227663">
              <a:defRPr>
                <a:solidFill>
                  <a:schemeClr val="tx1"/>
                </a:solidFill>
                <a:latin typeface="Arial" panose="020B0604020202020204" pitchFamily="34" charset="0"/>
              </a:defRPr>
            </a:lvl3pPr>
            <a:lvl4pPr marL="1593639" indent="-227663">
              <a:defRPr>
                <a:solidFill>
                  <a:schemeClr val="tx1"/>
                </a:solidFill>
                <a:latin typeface="Arial" panose="020B0604020202020204" pitchFamily="34" charset="0"/>
              </a:defRPr>
            </a:lvl4pPr>
            <a:lvl5pPr marL="2048965" indent="-227663">
              <a:defRPr>
                <a:solidFill>
                  <a:schemeClr val="tx1"/>
                </a:solidFill>
                <a:latin typeface="Arial" panose="020B0604020202020204" pitchFamily="34" charset="0"/>
              </a:defRPr>
            </a:lvl5pPr>
            <a:lvl6pPr marL="2504290" indent="-227663" eaLnBrk="0" fontAlgn="base" hangingPunct="0">
              <a:spcBef>
                <a:spcPct val="0"/>
              </a:spcBef>
              <a:spcAft>
                <a:spcPct val="0"/>
              </a:spcAft>
              <a:defRPr>
                <a:solidFill>
                  <a:schemeClr val="tx1"/>
                </a:solidFill>
                <a:latin typeface="Arial" panose="020B0604020202020204" pitchFamily="34" charset="0"/>
              </a:defRPr>
            </a:lvl6pPr>
            <a:lvl7pPr marL="2959616" indent="-227663" eaLnBrk="0" fontAlgn="base" hangingPunct="0">
              <a:spcBef>
                <a:spcPct val="0"/>
              </a:spcBef>
              <a:spcAft>
                <a:spcPct val="0"/>
              </a:spcAft>
              <a:defRPr>
                <a:solidFill>
                  <a:schemeClr val="tx1"/>
                </a:solidFill>
                <a:latin typeface="Arial" panose="020B0604020202020204" pitchFamily="34" charset="0"/>
              </a:defRPr>
            </a:lvl7pPr>
            <a:lvl8pPr marL="3414941" indent="-227663" eaLnBrk="0" fontAlgn="base" hangingPunct="0">
              <a:spcBef>
                <a:spcPct val="0"/>
              </a:spcBef>
              <a:spcAft>
                <a:spcPct val="0"/>
              </a:spcAft>
              <a:defRPr>
                <a:solidFill>
                  <a:schemeClr val="tx1"/>
                </a:solidFill>
                <a:latin typeface="Arial" panose="020B0604020202020204" pitchFamily="34" charset="0"/>
              </a:defRPr>
            </a:lvl8pPr>
            <a:lvl9pPr marL="3870267" indent="-227663"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2CDBEFB-4905-4DE7-80CA-1B9E0F1D3EB0}" type="slidenum">
              <a:rPr kumimoji="0" lang="fr-FR" alt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53793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ce réservé de l'image des diapositives 1"/>
          <p:cNvSpPr>
            <a:spLocks noGrp="1" noRot="1" noChangeAspect="1" noTextEdit="1"/>
          </p:cNvSpPr>
          <p:nvPr>
            <p:ph type="sldImg"/>
          </p:nvPr>
        </p:nvSpPr>
        <p:spPr bwMode="auto">
          <a:xfrm>
            <a:off x="114300" y="1330325"/>
            <a:ext cx="6386513" cy="35925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dirty="0"/>
          </a:p>
        </p:txBody>
      </p:sp>
      <p:sp>
        <p:nvSpPr>
          <p:cNvPr id="512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9904" indent="-284578">
              <a:defRPr>
                <a:solidFill>
                  <a:schemeClr val="tx1"/>
                </a:solidFill>
                <a:latin typeface="Arial" panose="020B0604020202020204" pitchFamily="34" charset="0"/>
              </a:defRPr>
            </a:lvl2pPr>
            <a:lvl3pPr marL="1138314" indent="-227663">
              <a:defRPr>
                <a:solidFill>
                  <a:schemeClr val="tx1"/>
                </a:solidFill>
                <a:latin typeface="Arial" panose="020B0604020202020204" pitchFamily="34" charset="0"/>
              </a:defRPr>
            </a:lvl3pPr>
            <a:lvl4pPr marL="1593639" indent="-227663">
              <a:defRPr>
                <a:solidFill>
                  <a:schemeClr val="tx1"/>
                </a:solidFill>
                <a:latin typeface="Arial" panose="020B0604020202020204" pitchFamily="34" charset="0"/>
              </a:defRPr>
            </a:lvl4pPr>
            <a:lvl5pPr marL="2048965" indent="-227663">
              <a:defRPr>
                <a:solidFill>
                  <a:schemeClr val="tx1"/>
                </a:solidFill>
                <a:latin typeface="Arial" panose="020B0604020202020204" pitchFamily="34" charset="0"/>
              </a:defRPr>
            </a:lvl5pPr>
            <a:lvl6pPr marL="2504290" indent="-227663" eaLnBrk="0" fontAlgn="base" hangingPunct="0">
              <a:spcBef>
                <a:spcPct val="0"/>
              </a:spcBef>
              <a:spcAft>
                <a:spcPct val="0"/>
              </a:spcAft>
              <a:defRPr>
                <a:solidFill>
                  <a:schemeClr val="tx1"/>
                </a:solidFill>
                <a:latin typeface="Arial" panose="020B0604020202020204" pitchFamily="34" charset="0"/>
              </a:defRPr>
            </a:lvl6pPr>
            <a:lvl7pPr marL="2959616" indent="-227663" eaLnBrk="0" fontAlgn="base" hangingPunct="0">
              <a:spcBef>
                <a:spcPct val="0"/>
              </a:spcBef>
              <a:spcAft>
                <a:spcPct val="0"/>
              </a:spcAft>
              <a:defRPr>
                <a:solidFill>
                  <a:schemeClr val="tx1"/>
                </a:solidFill>
                <a:latin typeface="Arial" panose="020B0604020202020204" pitchFamily="34" charset="0"/>
              </a:defRPr>
            </a:lvl7pPr>
            <a:lvl8pPr marL="3414941" indent="-227663" eaLnBrk="0" fontAlgn="base" hangingPunct="0">
              <a:spcBef>
                <a:spcPct val="0"/>
              </a:spcBef>
              <a:spcAft>
                <a:spcPct val="0"/>
              </a:spcAft>
              <a:defRPr>
                <a:solidFill>
                  <a:schemeClr val="tx1"/>
                </a:solidFill>
                <a:latin typeface="Arial" panose="020B0604020202020204" pitchFamily="34" charset="0"/>
              </a:defRPr>
            </a:lvl8pPr>
            <a:lvl9pPr marL="3870267" indent="-227663"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2CDBEFB-4905-4DE7-80CA-1B9E0F1D3EB0}" type="slidenum">
              <a:rPr kumimoji="0" lang="fr-FR" alt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8402854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ce réservé de l'image des diapositives 1"/>
          <p:cNvSpPr>
            <a:spLocks noGrp="1" noRot="1" noChangeAspect="1" noTextEdit="1"/>
          </p:cNvSpPr>
          <p:nvPr>
            <p:ph type="sldImg"/>
          </p:nvPr>
        </p:nvSpPr>
        <p:spPr bwMode="auto">
          <a:xfrm>
            <a:off x="114300" y="1330325"/>
            <a:ext cx="6386513" cy="35925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dirty="0"/>
          </a:p>
        </p:txBody>
      </p:sp>
      <p:sp>
        <p:nvSpPr>
          <p:cNvPr id="512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9904" indent="-284578">
              <a:defRPr>
                <a:solidFill>
                  <a:schemeClr val="tx1"/>
                </a:solidFill>
                <a:latin typeface="Arial" panose="020B0604020202020204" pitchFamily="34" charset="0"/>
              </a:defRPr>
            </a:lvl2pPr>
            <a:lvl3pPr marL="1138314" indent="-227663">
              <a:defRPr>
                <a:solidFill>
                  <a:schemeClr val="tx1"/>
                </a:solidFill>
                <a:latin typeface="Arial" panose="020B0604020202020204" pitchFamily="34" charset="0"/>
              </a:defRPr>
            </a:lvl3pPr>
            <a:lvl4pPr marL="1593639" indent="-227663">
              <a:defRPr>
                <a:solidFill>
                  <a:schemeClr val="tx1"/>
                </a:solidFill>
                <a:latin typeface="Arial" panose="020B0604020202020204" pitchFamily="34" charset="0"/>
              </a:defRPr>
            </a:lvl4pPr>
            <a:lvl5pPr marL="2048965" indent="-227663">
              <a:defRPr>
                <a:solidFill>
                  <a:schemeClr val="tx1"/>
                </a:solidFill>
                <a:latin typeface="Arial" panose="020B0604020202020204" pitchFamily="34" charset="0"/>
              </a:defRPr>
            </a:lvl5pPr>
            <a:lvl6pPr marL="2504290" indent="-227663" eaLnBrk="0" fontAlgn="base" hangingPunct="0">
              <a:spcBef>
                <a:spcPct val="0"/>
              </a:spcBef>
              <a:spcAft>
                <a:spcPct val="0"/>
              </a:spcAft>
              <a:defRPr>
                <a:solidFill>
                  <a:schemeClr val="tx1"/>
                </a:solidFill>
                <a:latin typeface="Arial" panose="020B0604020202020204" pitchFamily="34" charset="0"/>
              </a:defRPr>
            </a:lvl6pPr>
            <a:lvl7pPr marL="2959616" indent="-227663" eaLnBrk="0" fontAlgn="base" hangingPunct="0">
              <a:spcBef>
                <a:spcPct val="0"/>
              </a:spcBef>
              <a:spcAft>
                <a:spcPct val="0"/>
              </a:spcAft>
              <a:defRPr>
                <a:solidFill>
                  <a:schemeClr val="tx1"/>
                </a:solidFill>
                <a:latin typeface="Arial" panose="020B0604020202020204" pitchFamily="34" charset="0"/>
              </a:defRPr>
            </a:lvl7pPr>
            <a:lvl8pPr marL="3414941" indent="-227663" eaLnBrk="0" fontAlgn="base" hangingPunct="0">
              <a:spcBef>
                <a:spcPct val="0"/>
              </a:spcBef>
              <a:spcAft>
                <a:spcPct val="0"/>
              </a:spcAft>
              <a:defRPr>
                <a:solidFill>
                  <a:schemeClr val="tx1"/>
                </a:solidFill>
                <a:latin typeface="Arial" panose="020B0604020202020204" pitchFamily="34" charset="0"/>
              </a:defRPr>
            </a:lvl8pPr>
            <a:lvl9pPr marL="3870267" indent="-227663"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2CDBEFB-4905-4DE7-80CA-1B9E0F1D3EB0}" type="slidenum">
              <a:rPr kumimoji="0" lang="fr-FR" alt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9515774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ce réservé de l'image des diapositives 1"/>
          <p:cNvSpPr>
            <a:spLocks noGrp="1" noRot="1" noChangeAspect="1" noTextEdit="1"/>
          </p:cNvSpPr>
          <p:nvPr>
            <p:ph type="sldImg"/>
          </p:nvPr>
        </p:nvSpPr>
        <p:spPr bwMode="auto">
          <a:xfrm>
            <a:off x="114300" y="1330325"/>
            <a:ext cx="6386513" cy="35925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dirty="0"/>
              <a:t>	</a:t>
            </a:r>
            <a:endParaRPr lang="fr-FR" altLang="fr-FR" u="sng" dirty="0"/>
          </a:p>
          <a:p>
            <a:endParaRPr lang="fr-FR" altLang="fr-FR" dirty="0"/>
          </a:p>
        </p:txBody>
      </p:sp>
      <p:sp>
        <p:nvSpPr>
          <p:cNvPr id="512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9904" indent="-284578">
              <a:defRPr>
                <a:solidFill>
                  <a:schemeClr val="tx1"/>
                </a:solidFill>
                <a:latin typeface="Arial" panose="020B0604020202020204" pitchFamily="34" charset="0"/>
              </a:defRPr>
            </a:lvl2pPr>
            <a:lvl3pPr marL="1138314" indent="-227663">
              <a:defRPr>
                <a:solidFill>
                  <a:schemeClr val="tx1"/>
                </a:solidFill>
                <a:latin typeface="Arial" panose="020B0604020202020204" pitchFamily="34" charset="0"/>
              </a:defRPr>
            </a:lvl3pPr>
            <a:lvl4pPr marL="1593639" indent="-227663">
              <a:defRPr>
                <a:solidFill>
                  <a:schemeClr val="tx1"/>
                </a:solidFill>
                <a:latin typeface="Arial" panose="020B0604020202020204" pitchFamily="34" charset="0"/>
              </a:defRPr>
            </a:lvl4pPr>
            <a:lvl5pPr marL="2048965" indent="-227663">
              <a:defRPr>
                <a:solidFill>
                  <a:schemeClr val="tx1"/>
                </a:solidFill>
                <a:latin typeface="Arial" panose="020B0604020202020204" pitchFamily="34" charset="0"/>
              </a:defRPr>
            </a:lvl5pPr>
            <a:lvl6pPr marL="2504290" indent="-227663" eaLnBrk="0" fontAlgn="base" hangingPunct="0">
              <a:spcBef>
                <a:spcPct val="0"/>
              </a:spcBef>
              <a:spcAft>
                <a:spcPct val="0"/>
              </a:spcAft>
              <a:defRPr>
                <a:solidFill>
                  <a:schemeClr val="tx1"/>
                </a:solidFill>
                <a:latin typeface="Arial" panose="020B0604020202020204" pitchFamily="34" charset="0"/>
              </a:defRPr>
            </a:lvl6pPr>
            <a:lvl7pPr marL="2959616" indent="-227663" eaLnBrk="0" fontAlgn="base" hangingPunct="0">
              <a:spcBef>
                <a:spcPct val="0"/>
              </a:spcBef>
              <a:spcAft>
                <a:spcPct val="0"/>
              </a:spcAft>
              <a:defRPr>
                <a:solidFill>
                  <a:schemeClr val="tx1"/>
                </a:solidFill>
                <a:latin typeface="Arial" panose="020B0604020202020204" pitchFamily="34" charset="0"/>
              </a:defRPr>
            </a:lvl7pPr>
            <a:lvl8pPr marL="3414941" indent="-227663" eaLnBrk="0" fontAlgn="base" hangingPunct="0">
              <a:spcBef>
                <a:spcPct val="0"/>
              </a:spcBef>
              <a:spcAft>
                <a:spcPct val="0"/>
              </a:spcAft>
              <a:defRPr>
                <a:solidFill>
                  <a:schemeClr val="tx1"/>
                </a:solidFill>
                <a:latin typeface="Arial" panose="020B0604020202020204" pitchFamily="34" charset="0"/>
              </a:defRPr>
            </a:lvl8pPr>
            <a:lvl9pPr marL="3870267" indent="-227663"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2CDBEFB-4905-4DE7-80CA-1B9E0F1D3EB0}" type="slidenum">
              <a:rPr kumimoji="0" lang="fr-FR" alt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8656116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ce réservé de l'image des diapositives 1"/>
          <p:cNvSpPr>
            <a:spLocks noGrp="1" noRot="1" noChangeAspect="1" noTextEdit="1"/>
          </p:cNvSpPr>
          <p:nvPr>
            <p:ph type="sldImg"/>
          </p:nvPr>
        </p:nvSpPr>
        <p:spPr bwMode="auto">
          <a:xfrm>
            <a:off x="114300" y="1330325"/>
            <a:ext cx="6386513" cy="35925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dirty="0"/>
          </a:p>
        </p:txBody>
      </p:sp>
      <p:sp>
        <p:nvSpPr>
          <p:cNvPr id="512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9904" indent="-284578">
              <a:defRPr>
                <a:solidFill>
                  <a:schemeClr val="tx1"/>
                </a:solidFill>
                <a:latin typeface="Arial" panose="020B0604020202020204" pitchFamily="34" charset="0"/>
              </a:defRPr>
            </a:lvl2pPr>
            <a:lvl3pPr marL="1138314" indent="-227663">
              <a:defRPr>
                <a:solidFill>
                  <a:schemeClr val="tx1"/>
                </a:solidFill>
                <a:latin typeface="Arial" panose="020B0604020202020204" pitchFamily="34" charset="0"/>
              </a:defRPr>
            </a:lvl3pPr>
            <a:lvl4pPr marL="1593639" indent="-227663">
              <a:defRPr>
                <a:solidFill>
                  <a:schemeClr val="tx1"/>
                </a:solidFill>
                <a:latin typeface="Arial" panose="020B0604020202020204" pitchFamily="34" charset="0"/>
              </a:defRPr>
            </a:lvl4pPr>
            <a:lvl5pPr marL="2048965" indent="-227663">
              <a:defRPr>
                <a:solidFill>
                  <a:schemeClr val="tx1"/>
                </a:solidFill>
                <a:latin typeface="Arial" panose="020B0604020202020204" pitchFamily="34" charset="0"/>
              </a:defRPr>
            </a:lvl5pPr>
            <a:lvl6pPr marL="2504290" indent="-227663" eaLnBrk="0" fontAlgn="base" hangingPunct="0">
              <a:spcBef>
                <a:spcPct val="0"/>
              </a:spcBef>
              <a:spcAft>
                <a:spcPct val="0"/>
              </a:spcAft>
              <a:defRPr>
                <a:solidFill>
                  <a:schemeClr val="tx1"/>
                </a:solidFill>
                <a:latin typeface="Arial" panose="020B0604020202020204" pitchFamily="34" charset="0"/>
              </a:defRPr>
            </a:lvl6pPr>
            <a:lvl7pPr marL="2959616" indent="-227663" eaLnBrk="0" fontAlgn="base" hangingPunct="0">
              <a:spcBef>
                <a:spcPct val="0"/>
              </a:spcBef>
              <a:spcAft>
                <a:spcPct val="0"/>
              </a:spcAft>
              <a:defRPr>
                <a:solidFill>
                  <a:schemeClr val="tx1"/>
                </a:solidFill>
                <a:latin typeface="Arial" panose="020B0604020202020204" pitchFamily="34" charset="0"/>
              </a:defRPr>
            </a:lvl7pPr>
            <a:lvl8pPr marL="3414941" indent="-227663" eaLnBrk="0" fontAlgn="base" hangingPunct="0">
              <a:spcBef>
                <a:spcPct val="0"/>
              </a:spcBef>
              <a:spcAft>
                <a:spcPct val="0"/>
              </a:spcAft>
              <a:defRPr>
                <a:solidFill>
                  <a:schemeClr val="tx1"/>
                </a:solidFill>
                <a:latin typeface="Arial" panose="020B0604020202020204" pitchFamily="34" charset="0"/>
              </a:defRPr>
            </a:lvl8pPr>
            <a:lvl9pPr marL="3870267" indent="-227663"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2CDBEFB-4905-4DE7-80CA-1B9E0F1D3EB0}" type="slidenum">
              <a:rPr kumimoji="0" lang="fr-FR" alt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703608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ce réservé de l'image des diapositives 1"/>
          <p:cNvSpPr>
            <a:spLocks noGrp="1" noRot="1" noChangeAspect="1" noTextEdit="1"/>
          </p:cNvSpPr>
          <p:nvPr>
            <p:ph type="sldImg"/>
          </p:nvPr>
        </p:nvSpPr>
        <p:spPr bwMode="auto">
          <a:xfrm>
            <a:off x="114300" y="1330325"/>
            <a:ext cx="6386513" cy="35925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lvl="0" indent="-342900" algn="just">
              <a:lnSpc>
                <a:spcPct val="107000"/>
              </a:lnSpc>
              <a:spcBef>
                <a:spcPts val="200"/>
              </a:spcBef>
              <a:spcAft>
                <a:spcPts val="0"/>
              </a:spcAft>
              <a:buFont typeface="+mj-lt"/>
              <a:buAutoNum type="alphaLcPeriod"/>
            </a:pPr>
            <a:endParaRPr lang="fr-FR" sz="1200" dirty="0">
              <a:solidFill>
                <a:srgbClr val="000000"/>
              </a:solidFill>
              <a:effectLst/>
              <a:latin typeface="Times New Roman" panose="02020603050405020304" pitchFamily="18" charset="0"/>
              <a:ea typeface="Calibri" panose="020F0502020204030204" pitchFamily="34" charset="0"/>
            </a:endParaRPr>
          </a:p>
        </p:txBody>
      </p:sp>
      <p:sp>
        <p:nvSpPr>
          <p:cNvPr id="512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9904" indent="-284578">
              <a:defRPr>
                <a:solidFill>
                  <a:schemeClr val="tx1"/>
                </a:solidFill>
                <a:latin typeface="Arial" panose="020B0604020202020204" pitchFamily="34" charset="0"/>
              </a:defRPr>
            </a:lvl2pPr>
            <a:lvl3pPr marL="1138314" indent="-227663">
              <a:defRPr>
                <a:solidFill>
                  <a:schemeClr val="tx1"/>
                </a:solidFill>
                <a:latin typeface="Arial" panose="020B0604020202020204" pitchFamily="34" charset="0"/>
              </a:defRPr>
            </a:lvl3pPr>
            <a:lvl4pPr marL="1593639" indent="-227663">
              <a:defRPr>
                <a:solidFill>
                  <a:schemeClr val="tx1"/>
                </a:solidFill>
                <a:latin typeface="Arial" panose="020B0604020202020204" pitchFamily="34" charset="0"/>
              </a:defRPr>
            </a:lvl4pPr>
            <a:lvl5pPr marL="2048965" indent="-227663">
              <a:defRPr>
                <a:solidFill>
                  <a:schemeClr val="tx1"/>
                </a:solidFill>
                <a:latin typeface="Arial" panose="020B0604020202020204" pitchFamily="34" charset="0"/>
              </a:defRPr>
            </a:lvl5pPr>
            <a:lvl6pPr marL="2504290" indent="-227663" eaLnBrk="0" fontAlgn="base" hangingPunct="0">
              <a:spcBef>
                <a:spcPct val="0"/>
              </a:spcBef>
              <a:spcAft>
                <a:spcPct val="0"/>
              </a:spcAft>
              <a:defRPr>
                <a:solidFill>
                  <a:schemeClr val="tx1"/>
                </a:solidFill>
                <a:latin typeface="Arial" panose="020B0604020202020204" pitchFamily="34" charset="0"/>
              </a:defRPr>
            </a:lvl6pPr>
            <a:lvl7pPr marL="2959616" indent="-227663" eaLnBrk="0" fontAlgn="base" hangingPunct="0">
              <a:spcBef>
                <a:spcPct val="0"/>
              </a:spcBef>
              <a:spcAft>
                <a:spcPct val="0"/>
              </a:spcAft>
              <a:defRPr>
                <a:solidFill>
                  <a:schemeClr val="tx1"/>
                </a:solidFill>
                <a:latin typeface="Arial" panose="020B0604020202020204" pitchFamily="34" charset="0"/>
              </a:defRPr>
            </a:lvl7pPr>
            <a:lvl8pPr marL="3414941" indent="-227663" eaLnBrk="0" fontAlgn="base" hangingPunct="0">
              <a:spcBef>
                <a:spcPct val="0"/>
              </a:spcBef>
              <a:spcAft>
                <a:spcPct val="0"/>
              </a:spcAft>
              <a:defRPr>
                <a:solidFill>
                  <a:schemeClr val="tx1"/>
                </a:solidFill>
                <a:latin typeface="Arial" panose="020B0604020202020204" pitchFamily="34" charset="0"/>
              </a:defRPr>
            </a:lvl8pPr>
            <a:lvl9pPr marL="3870267" indent="-227663"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2CDBEFB-4905-4DE7-80CA-1B9E0F1D3EB0}" type="slidenum">
              <a:rPr kumimoji="0" lang="fr-FR" alt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5752049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ce réservé de l'image des diapositives 1"/>
          <p:cNvSpPr>
            <a:spLocks noGrp="1" noRot="1" noChangeAspect="1" noTextEdit="1"/>
          </p:cNvSpPr>
          <p:nvPr>
            <p:ph type="sldImg"/>
          </p:nvPr>
        </p:nvSpPr>
        <p:spPr bwMode="auto">
          <a:xfrm>
            <a:off x="114300" y="1330325"/>
            <a:ext cx="6386513" cy="35925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indent="449580" algn="just">
              <a:spcAft>
                <a:spcPts val="0"/>
              </a:spcAft>
            </a:pPr>
            <a:endParaRPr lang="fr-FR" sz="1200" dirty="0">
              <a:solidFill>
                <a:srgbClr val="000000"/>
              </a:solidFill>
              <a:effectLst/>
              <a:latin typeface="Times New Roman" panose="02020603050405020304" pitchFamily="18" charset="0"/>
              <a:ea typeface="Calibri" panose="020F0502020204030204" pitchFamily="34" charset="0"/>
            </a:endParaRPr>
          </a:p>
          <a:p>
            <a:pPr marL="0" lvl="0" indent="0" algn="just">
              <a:lnSpc>
                <a:spcPct val="107000"/>
              </a:lnSpc>
              <a:spcBef>
                <a:spcPts val="200"/>
              </a:spcBef>
              <a:spcAft>
                <a:spcPts val="0"/>
              </a:spcAft>
              <a:buFont typeface="+mj-lt"/>
              <a:buNone/>
            </a:pPr>
            <a:endParaRPr lang="fr-FR" sz="1200" dirty="0">
              <a:solidFill>
                <a:srgbClr val="000000"/>
              </a:solidFill>
              <a:effectLst/>
              <a:latin typeface="Times New Roman" panose="02020603050405020304" pitchFamily="18" charset="0"/>
              <a:ea typeface="Calibri" panose="020F0502020204030204" pitchFamily="34" charset="0"/>
            </a:endParaRPr>
          </a:p>
        </p:txBody>
      </p:sp>
      <p:sp>
        <p:nvSpPr>
          <p:cNvPr id="512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9904" indent="-284578">
              <a:defRPr>
                <a:solidFill>
                  <a:schemeClr val="tx1"/>
                </a:solidFill>
                <a:latin typeface="Arial" panose="020B0604020202020204" pitchFamily="34" charset="0"/>
              </a:defRPr>
            </a:lvl2pPr>
            <a:lvl3pPr marL="1138314" indent="-227663">
              <a:defRPr>
                <a:solidFill>
                  <a:schemeClr val="tx1"/>
                </a:solidFill>
                <a:latin typeface="Arial" panose="020B0604020202020204" pitchFamily="34" charset="0"/>
              </a:defRPr>
            </a:lvl3pPr>
            <a:lvl4pPr marL="1593639" indent="-227663">
              <a:defRPr>
                <a:solidFill>
                  <a:schemeClr val="tx1"/>
                </a:solidFill>
                <a:latin typeface="Arial" panose="020B0604020202020204" pitchFamily="34" charset="0"/>
              </a:defRPr>
            </a:lvl4pPr>
            <a:lvl5pPr marL="2048965" indent="-227663">
              <a:defRPr>
                <a:solidFill>
                  <a:schemeClr val="tx1"/>
                </a:solidFill>
                <a:latin typeface="Arial" panose="020B0604020202020204" pitchFamily="34" charset="0"/>
              </a:defRPr>
            </a:lvl5pPr>
            <a:lvl6pPr marL="2504290" indent="-227663" eaLnBrk="0" fontAlgn="base" hangingPunct="0">
              <a:spcBef>
                <a:spcPct val="0"/>
              </a:spcBef>
              <a:spcAft>
                <a:spcPct val="0"/>
              </a:spcAft>
              <a:defRPr>
                <a:solidFill>
                  <a:schemeClr val="tx1"/>
                </a:solidFill>
                <a:latin typeface="Arial" panose="020B0604020202020204" pitchFamily="34" charset="0"/>
              </a:defRPr>
            </a:lvl6pPr>
            <a:lvl7pPr marL="2959616" indent="-227663" eaLnBrk="0" fontAlgn="base" hangingPunct="0">
              <a:spcBef>
                <a:spcPct val="0"/>
              </a:spcBef>
              <a:spcAft>
                <a:spcPct val="0"/>
              </a:spcAft>
              <a:defRPr>
                <a:solidFill>
                  <a:schemeClr val="tx1"/>
                </a:solidFill>
                <a:latin typeface="Arial" panose="020B0604020202020204" pitchFamily="34" charset="0"/>
              </a:defRPr>
            </a:lvl7pPr>
            <a:lvl8pPr marL="3414941" indent="-227663" eaLnBrk="0" fontAlgn="base" hangingPunct="0">
              <a:spcBef>
                <a:spcPct val="0"/>
              </a:spcBef>
              <a:spcAft>
                <a:spcPct val="0"/>
              </a:spcAft>
              <a:defRPr>
                <a:solidFill>
                  <a:schemeClr val="tx1"/>
                </a:solidFill>
                <a:latin typeface="Arial" panose="020B0604020202020204" pitchFamily="34" charset="0"/>
              </a:defRPr>
            </a:lvl8pPr>
            <a:lvl9pPr marL="3870267" indent="-227663"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2CDBEFB-4905-4DE7-80CA-1B9E0F1D3EB0}" type="slidenum">
              <a:rPr kumimoji="0" lang="fr-FR" alt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044548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ce réservé de l'image des diapositives 1"/>
          <p:cNvSpPr>
            <a:spLocks noGrp="1" noRot="1" noChangeAspect="1" noTextEdit="1"/>
          </p:cNvSpPr>
          <p:nvPr>
            <p:ph type="sldImg"/>
          </p:nvPr>
        </p:nvSpPr>
        <p:spPr bwMode="auto">
          <a:xfrm>
            <a:off x="114300" y="1330325"/>
            <a:ext cx="6386513" cy="35925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dirty="0"/>
          </a:p>
        </p:txBody>
      </p:sp>
      <p:sp>
        <p:nvSpPr>
          <p:cNvPr id="512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9904" indent="-284578">
              <a:defRPr>
                <a:solidFill>
                  <a:schemeClr val="tx1"/>
                </a:solidFill>
                <a:latin typeface="Arial" panose="020B0604020202020204" pitchFamily="34" charset="0"/>
              </a:defRPr>
            </a:lvl2pPr>
            <a:lvl3pPr marL="1138314" indent="-227663">
              <a:defRPr>
                <a:solidFill>
                  <a:schemeClr val="tx1"/>
                </a:solidFill>
                <a:latin typeface="Arial" panose="020B0604020202020204" pitchFamily="34" charset="0"/>
              </a:defRPr>
            </a:lvl3pPr>
            <a:lvl4pPr marL="1593639" indent="-227663">
              <a:defRPr>
                <a:solidFill>
                  <a:schemeClr val="tx1"/>
                </a:solidFill>
                <a:latin typeface="Arial" panose="020B0604020202020204" pitchFamily="34" charset="0"/>
              </a:defRPr>
            </a:lvl4pPr>
            <a:lvl5pPr marL="2048965" indent="-227663">
              <a:defRPr>
                <a:solidFill>
                  <a:schemeClr val="tx1"/>
                </a:solidFill>
                <a:latin typeface="Arial" panose="020B0604020202020204" pitchFamily="34" charset="0"/>
              </a:defRPr>
            </a:lvl5pPr>
            <a:lvl6pPr marL="2504290" indent="-227663" eaLnBrk="0" fontAlgn="base" hangingPunct="0">
              <a:spcBef>
                <a:spcPct val="0"/>
              </a:spcBef>
              <a:spcAft>
                <a:spcPct val="0"/>
              </a:spcAft>
              <a:defRPr>
                <a:solidFill>
                  <a:schemeClr val="tx1"/>
                </a:solidFill>
                <a:latin typeface="Arial" panose="020B0604020202020204" pitchFamily="34" charset="0"/>
              </a:defRPr>
            </a:lvl6pPr>
            <a:lvl7pPr marL="2959616" indent="-227663" eaLnBrk="0" fontAlgn="base" hangingPunct="0">
              <a:spcBef>
                <a:spcPct val="0"/>
              </a:spcBef>
              <a:spcAft>
                <a:spcPct val="0"/>
              </a:spcAft>
              <a:defRPr>
                <a:solidFill>
                  <a:schemeClr val="tx1"/>
                </a:solidFill>
                <a:latin typeface="Arial" panose="020B0604020202020204" pitchFamily="34" charset="0"/>
              </a:defRPr>
            </a:lvl7pPr>
            <a:lvl8pPr marL="3414941" indent="-227663" eaLnBrk="0" fontAlgn="base" hangingPunct="0">
              <a:spcBef>
                <a:spcPct val="0"/>
              </a:spcBef>
              <a:spcAft>
                <a:spcPct val="0"/>
              </a:spcAft>
              <a:defRPr>
                <a:solidFill>
                  <a:schemeClr val="tx1"/>
                </a:solidFill>
                <a:latin typeface="Arial" panose="020B0604020202020204" pitchFamily="34" charset="0"/>
              </a:defRPr>
            </a:lvl8pPr>
            <a:lvl9pPr marL="3870267" indent="-227663"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2CDBEFB-4905-4DE7-80CA-1B9E0F1D3EB0}" type="slidenum">
              <a:rPr kumimoji="0" lang="fr-FR" alt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7927378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ce réservé de l'image des diapositives 1"/>
          <p:cNvSpPr>
            <a:spLocks noGrp="1" noRot="1" noChangeAspect="1" noTextEdit="1"/>
          </p:cNvSpPr>
          <p:nvPr>
            <p:ph type="sldImg"/>
          </p:nvPr>
        </p:nvSpPr>
        <p:spPr bwMode="auto">
          <a:xfrm>
            <a:off x="114300" y="1330325"/>
            <a:ext cx="6386513" cy="35925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577340" indent="-228600" algn="just">
              <a:lnSpc>
                <a:spcPct val="107000"/>
              </a:lnSpc>
              <a:spcBef>
                <a:spcPts val="200"/>
              </a:spcBef>
              <a:spcAft>
                <a:spcPts val="0"/>
              </a:spcAft>
            </a:pPr>
            <a:r>
              <a:rPr lang="fr-FR" sz="1200" b="1" i="1"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1200" b="1" i="1" u="sng" dirty="0">
              <a:effectLst/>
              <a:latin typeface="Calibri Light" panose="020F0302020204030204" pitchFamily="34" charset="0"/>
              <a:ea typeface="Times New Roman" panose="02020603050405020304" pitchFamily="18" charset="0"/>
              <a:cs typeface="Times New Roman" panose="02020603050405020304" pitchFamily="18" charset="0"/>
            </a:endParaRPr>
          </a:p>
          <a:p>
            <a:pPr algn="just">
              <a:spcAft>
                <a:spcPts val="0"/>
              </a:spcAft>
            </a:pPr>
            <a:endParaRPr lang="fr-FR" sz="1000" i="1"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endParaRPr lang="fr-FR" sz="1000" i="1"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spcAft>
                <a:spcPts val="0"/>
              </a:spcAft>
            </a:pPr>
            <a:r>
              <a:rPr lang="fr-FR" sz="1200" dirty="0">
                <a:solidFill>
                  <a:srgbClr val="000000"/>
                </a:solidFill>
                <a:effectLst/>
                <a:latin typeface="Times New Roman" panose="02020603050405020304" pitchFamily="18" charset="0"/>
                <a:ea typeface="Calibri" panose="020F0502020204030204" pitchFamily="34" charset="0"/>
              </a:rPr>
              <a:t> </a:t>
            </a:r>
          </a:p>
        </p:txBody>
      </p:sp>
      <p:sp>
        <p:nvSpPr>
          <p:cNvPr id="512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9904" indent="-284578">
              <a:defRPr>
                <a:solidFill>
                  <a:schemeClr val="tx1"/>
                </a:solidFill>
                <a:latin typeface="Arial" panose="020B0604020202020204" pitchFamily="34" charset="0"/>
              </a:defRPr>
            </a:lvl2pPr>
            <a:lvl3pPr marL="1138314" indent="-227663">
              <a:defRPr>
                <a:solidFill>
                  <a:schemeClr val="tx1"/>
                </a:solidFill>
                <a:latin typeface="Arial" panose="020B0604020202020204" pitchFamily="34" charset="0"/>
              </a:defRPr>
            </a:lvl3pPr>
            <a:lvl4pPr marL="1593639" indent="-227663">
              <a:defRPr>
                <a:solidFill>
                  <a:schemeClr val="tx1"/>
                </a:solidFill>
                <a:latin typeface="Arial" panose="020B0604020202020204" pitchFamily="34" charset="0"/>
              </a:defRPr>
            </a:lvl4pPr>
            <a:lvl5pPr marL="2048965" indent="-227663">
              <a:defRPr>
                <a:solidFill>
                  <a:schemeClr val="tx1"/>
                </a:solidFill>
                <a:latin typeface="Arial" panose="020B0604020202020204" pitchFamily="34" charset="0"/>
              </a:defRPr>
            </a:lvl5pPr>
            <a:lvl6pPr marL="2504290" indent="-227663" eaLnBrk="0" fontAlgn="base" hangingPunct="0">
              <a:spcBef>
                <a:spcPct val="0"/>
              </a:spcBef>
              <a:spcAft>
                <a:spcPct val="0"/>
              </a:spcAft>
              <a:defRPr>
                <a:solidFill>
                  <a:schemeClr val="tx1"/>
                </a:solidFill>
                <a:latin typeface="Arial" panose="020B0604020202020204" pitchFamily="34" charset="0"/>
              </a:defRPr>
            </a:lvl6pPr>
            <a:lvl7pPr marL="2959616" indent="-227663" eaLnBrk="0" fontAlgn="base" hangingPunct="0">
              <a:spcBef>
                <a:spcPct val="0"/>
              </a:spcBef>
              <a:spcAft>
                <a:spcPct val="0"/>
              </a:spcAft>
              <a:defRPr>
                <a:solidFill>
                  <a:schemeClr val="tx1"/>
                </a:solidFill>
                <a:latin typeface="Arial" panose="020B0604020202020204" pitchFamily="34" charset="0"/>
              </a:defRPr>
            </a:lvl7pPr>
            <a:lvl8pPr marL="3414941" indent="-227663" eaLnBrk="0" fontAlgn="base" hangingPunct="0">
              <a:spcBef>
                <a:spcPct val="0"/>
              </a:spcBef>
              <a:spcAft>
                <a:spcPct val="0"/>
              </a:spcAft>
              <a:defRPr>
                <a:solidFill>
                  <a:schemeClr val="tx1"/>
                </a:solidFill>
                <a:latin typeface="Arial" panose="020B0604020202020204" pitchFamily="34" charset="0"/>
              </a:defRPr>
            </a:lvl8pPr>
            <a:lvl9pPr marL="3870267" indent="-227663"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2CDBEFB-4905-4DE7-80CA-1B9E0F1D3EB0}" type="slidenum">
              <a:rPr kumimoji="0" lang="fr-FR" alt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0479008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ce réservé de l'image des diapositives 1"/>
          <p:cNvSpPr>
            <a:spLocks noGrp="1" noRot="1" noChangeAspect="1" noTextEdit="1"/>
          </p:cNvSpPr>
          <p:nvPr>
            <p:ph type="sldImg"/>
          </p:nvPr>
        </p:nvSpPr>
        <p:spPr bwMode="auto">
          <a:xfrm>
            <a:off x="114300" y="1330325"/>
            <a:ext cx="6386513" cy="35925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indent="449580" algn="just">
              <a:spcAft>
                <a:spcPts val="0"/>
              </a:spcAft>
            </a:pPr>
            <a:endParaRPr lang="fr-FR" altLang="fr-FR" dirty="0"/>
          </a:p>
        </p:txBody>
      </p:sp>
      <p:sp>
        <p:nvSpPr>
          <p:cNvPr id="512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9904" indent="-284578">
              <a:defRPr>
                <a:solidFill>
                  <a:schemeClr val="tx1"/>
                </a:solidFill>
                <a:latin typeface="Arial" panose="020B0604020202020204" pitchFamily="34" charset="0"/>
              </a:defRPr>
            </a:lvl2pPr>
            <a:lvl3pPr marL="1138314" indent="-227663">
              <a:defRPr>
                <a:solidFill>
                  <a:schemeClr val="tx1"/>
                </a:solidFill>
                <a:latin typeface="Arial" panose="020B0604020202020204" pitchFamily="34" charset="0"/>
              </a:defRPr>
            </a:lvl3pPr>
            <a:lvl4pPr marL="1593639" indent="-227663">
              <a:defRPr>
                <a:solidFill>
                  <a:schemeClr val="tx1"/>
                </a:solidFill>
                <a:latin typeface="Arial" panose="020B0604020202020204" pitchFamily="34" charset="0"/>
              </a:defRPr>
            </a:lvl4pPr>
            <a:lvl5pPr marL="2048965" indent="-227663">
              <a:defRPr>
                <a:solidFill>
                  <a:schemeClr val="tx1"/>
                </a:solidFill>
                <a:latin typeface="Arial" panose="020B0604020202020204" pitchFamily="34" charset="0"/>
              </a:defRPr>
            </a:lvl5pPr>
            <a:lvl6pPr marL="2504290" indent="-227663" eaLnBrk="0" fontAlgn="base" hangingPunct="0">
              <a:spcBef>
                <a:spcPct val="0"/>
              </a:spcBef>
              <a:spcAft>
                <a:spcPct val="0"/>
              </a:spcAft>
              <a:defRPr>
                <a:solidFill>
                  <a:schemeClr val="tx1"/>
                </a:solidFill>
                <a:latin typeface="Arial" panose="020B0604020202020204" pitchFamily="34" charset="0"/>
              </a:defRPr>
            </a:lvl6pPr>
            <a:lvl7pPr marL="2959616" indent="-227663" eaLnBrk="0" fontAlgn="base" hangingPunct="0">
              <a:spcBef>
                <a:spcPct val="0"/>
              </a:spcBef>
              <a:spcAft>
                <a:spcPct val="0"/>
              </a:spcAft>
              <a:defRPr>
                <a:solidFill>
                  <a:schemeClr val="tx1"/>
                </a:solidFill>
                <a:latin typeface="Arial" panose="020B0604020202020204" pitchFamily="34" charset="0"/>
              </a:defRPr>
            </a:lvl7pPr>
            <a:lvl8pPr marL="3414941" indent="-227663" eaLnBrk="0" fontAlgn="base" hangingPunct="0">
              <a:spcBef>
                <a:spcPct val="0"/>
              </a:spcBef>
              <a:spcAft>
                <a:spcPct val="0"/>
              </a:spcAft>
              <a:defRPr>
                <a:solidFill>
                  <a:schemeClr val="tx1"/>
                </a:solidFill>
                <a:latin typeface="Arial" panose="020B0604020202020204" pitchFamily="34" charset="0"/>
              </a:defRPr>
            </a:lvl8pPr>
            <a:lvl9pPr marL="3870267" indent="-227663"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2CDBEFB-4905-4DE7-80CA-1B9E0F1D3EB0}" type="slidenum">
              <a:rPr kumimoji="0" lang="fr-FR" alt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9322511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ce réservé de l'image des diapositives 1"/>
          <p:cNvSpPr>
            <a:spLocks noGrp="1" noRot="1" noChangeAspect="1" noTextEdit="1"/>
          </p:cNvSpPr>
          <p:nvPr>
            <p:ph type="sldImg"/>
          </p:nvPr>
        </p:nvSpPr>
        <p:spPr bwMode="auto">
          <a:xfrm>
            <a:off x="114300" y="1330325"/>
            <a:ext cx="6386513" cy="35925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dirty="0"/>
          </a:p>
        </p:txBody>
      </p:sp>
      <p:sp>
        <p:nvSpPr>
          <p:cNvPr id="512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9904" indent="-284578">
              <a:defRPr>
                <a:solidFill>
                  <a:schemeClr val="tx1"/>
                </a:solidFill>
                <a:latin typeface="Arial" panose="020B0604020202020204" pitchFamily="34" charset="0"/>
              </a:defRPr>
            </a:lvl2pPr>
            <a:lvl3pPr marL="1138314" indent="-227663">
              <a:defRPr>
                <a:solidFill>
                  <a:schemeClr val="tx1"/>
                </a:solidFill>
                <a:latin typeface="Arial" panose="020B0604020202020204" pitchFamily="34" charset="0"/>
              </a:defRPr>
            </a:lvl3pPr>
            <a:lvl4pPr marL="1593639" indent="-227663">
              <a:defRPr>
                <a:solidFill>
                  <a:schemeClr val="tx1"/>
                </a:solidFill>
                <a:latin typeface="Arial" panose="020B0604020202020204" pitchFamily="34" charset="0"/>
              </a:defRPr>
            </a:lvl4pPr>
            <a:lvl5pPr marL="2048965" indent="-227663">
              <a:defRPr>
                <a:solidFill>
                  <a:schemeClr val="tx1"/>
                </a:solidFill>
                <a:latin typeface="Arial" panose="020B0604020202020204" pitchFamily="34" charset="0"/>
              </a:defRPr>
            </a:lvl5pPr>
            <a:lvl6pPr marL="2504290" indent="-227663" eaLnBrk="0" fontAlgn="base" hangingPunct="0">
              <a:spcBef>
                <a:spcPct val="0"/>
              </a:spcBef>
              <a:spcAft>
                <a:spcPct val="0"/>
              </a:spcAft>
              <a:defRPr>
                <a:solidFill>
                  <a:schemeClr val="tx1"/>
                </a:solidFill>
                <a:latin typeface="Arial" panose="020B0604020202020204" pitchFamily="34" charset="0"/>
              </a:defRPr>
            </a:lvl6pPr>
            <a:lvl7pPr marL="2959616" indent="-227663" eaLnBrk="0" fontAlgn="base" hangingPunct="0">
              <a:spcBef>
                <a:spcPct val="0"/>
              </a:spcBef>
              <a:spcAft>
                <a:spcPct val="0"/>
              </a:spcAft>
              <a:defRPr>
                <a:solidFill>
                  <a:schemeClr val="tx1"/>
                </a:solidFill>
                <a:latin typeface="Arial" panose="020B0604020202020204" pitchFamily="34" charset="0"/>
              </a:defRPr>
            </a:lvl7pPr>
            <a:lvl8pPr marL="3414941" indent="-227663" eaLnBrk="0" fontAlgn="base" hangingPunct="0">
              <a:spcBef>
                <a:spcPct val="0"/>
              </a:spcBef>
              <a:spcAft>
                <a:spcPct val="0"/>
              </a:spcAft>
              <a:defRPr>
                <a:solidFill>
                  <a:schemeClr val="tx1"/>
                </a:solidFill>
                <a:latin typeface="Arial" panose="020B0604020202020204" pitchFamily="34" charset="0"/>
              </a:defRPr>
            </a:lvl8pPr>
            <a:lvl9pPr marL="3870267" indent="-227663"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2CDBEFB-4905-4DE7-80CA-1B9E0F1D3EB0}" type="slidenum">
              <a:rPr kumimoji="0" lang="fr-FR" alt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711021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ce réservé de l'image des diapositives 1"/>
          <p:cNvSpPr>
            <a:spLocks noGrp="1" noRot="1" noChangeAspect="1" noTextEdit="1"/>
          </p:cNvSpPr>
          <p:nvPr>
            <p:ph type="sldImg"/>
          </p:nvPr>
        </p:nvSpPr>
        <p:spPr bwMode="auto">
          <a:xfrm>
            <a:off x="114300" y="1330325"/>
            <a:ext cx="6386513" cy="35925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dirty="0"/>
          </a:p>
        </p:txBody>
      </p:sp>
      <p:sp>
        <p:nvSpPr>
          <p:cNvPr id="512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9904" indent="-284578">
              <a:defRPr>
                <a:solidFill>
                  <a:schemeClr val="tx1"/>
                </a:solidFill>
                <a:latin typeface="Arial" panose="020B0604020202020204" pitchFamily="34" charset="0"/>
              </a:defRPr>
            </a:lvl2pPr>
            <a:lvl3pPr marL="1138314" indent="-227663">
              <a:defRPr>
                <a:solidFill>
                  <a:schemeClr val="tx1"/>
                </a:solidFill>
                <a:latin typeface="Arial" panose="020B0604020202020204" pitchFamily="34" charset="0"/>
              </a:defRPr>
            </a:lvl3pPr>
            <a:lvl4pPr marL="1593639" indent="-227663">
              <a:defRPr>
                <a:solidFill>
                  <a:schemeClr val="tx1"/>
                </a:solidFill>
                <a:latin typeface="Arial" panose="020B0604020202020204" pitchFamily="34" charset="0"/>
              </a:defRPr>
            </a:lvl4pPr>
            <a:lvl5pPr marL="2048965" indent="-227663">
              <a:defRPr>
                <a:solidFill>
                  <a:schemeClr val="tx1"/>
                </a:solidFill>
                <a:latin typeface="Arial" panose="020B0604020202020204" pitchFamily="34" charset="0"/>
              </a:defRPr>
            </a:lvl5pPr>
            <a:lvl6pPr marL="2504290" indent="-227663" eaLnBrk="0" fontAlgn="base" hangingPunct="0">
              <a:spcBef>
                <a:spcPct val="0"/>
              </a:spcBef>
              <a:spcAft>
                <a:spcPct val="0"/>
              </a:spcAft>
              <a:defRPr>
                <a:solidFill>
                  <a:schemeClr val="tx1"/>
                </a:solidFill>
                <a:latin typeface="Arial" panose="020B0604020202020204" pitchFamily="34" charset="0"/>
              </a:defRPr>
            </a:lvl6pPr>
            <a:lvl7pPr marL="2959616" indent="-227663" eaLnBrk="0" fontAlgn="base" hangingPunct="0">
              <a:spcBef>
                <a:spcPct val="0"/>
              </a:spcBef>
              <a:spcAft>
                <a:spcPct val="0"/>
              </a:spcAft>
              <a:defRPr>
                <a:solidFill>
                  <a:schemeClr val="tx1"/>
                </a:solidFill>
                <a:latin typeface="Arial" panose="020B0604020202020204" pitchFamily="34" charset="0"/>
              </a:defRPr>
            </a:lvl7pPr>
            <a:lvl8pPr marL="3414941" indent="-227663" eaLnBrk="0" fontAlgn="base" hangingPunct="0">
              <a:spcBef>
                <a:spcPct val="0"/>
              </a:spcBef>
              <a:spcAft>
                <a:spcPct val="0"/>
              </a:spcAft>
              <a:defRPr>
                <a:solidFill>
                  <a:schemeClr val="tx1"/>
                </a:solidFill>
                <a:latin typeface="Arial" panose="020B0604020202020204" pitchFamily="34" charset="0"/>
              </a:defRPr>
            </a:lvl8pPr>
            <a:lvl9pPr marL="3870267" indent="-227663"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2CDBEFB-4905-4DE7-80CA-1B9E0F1D3EB0}" type="slidenum">
              <a:rPr kumimoji="0" lang="fr-FR" alt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517243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ce réservé de l'image des diapositives 1"/>
          <p:cNvSpPr>
            <a:spLocks noGrp="1" noRot="1" noChangeAspect="1" noTextEdit="1"/>
          </p:cNvSpPr>
          <p:nvPr>
            <p:ph type="sldImg"/>
          </p:nvPr>
        </p:nvSpPr>
        <p:spPr bwMode="auto">
          <a:xfrm>
            <a:off x="114300" y="1330325"/>
            <a:ext cx="6386513" cy="35925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dirty="0"/>
          </a:p>
        </p:txBody>
      </p:sp>
      <p:sp>
        <p:nvSpPr>
          <p:cNvPr id="512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9904" indent="-284578">
              <a:defRPr>
                <a:solidFill>
                  <a:schemeClr val="tx1"/>
                </a:solidFill>
                <a:latin typeface="Arial" panose="020B0604020202020204" pitchFamily="34" charset="0"/>
              </a:defRPr>
            </a:lvl2pPr>
            <a:lvl3pPr marL="1138314" indent="-227663">
              <a:defRPr>
                <a:solidFill>
                  <a:schemeClr val="tx1"/>
                </a:solidFill>
                <a:latin typeface="Arial" panose="020B0604020202020204" pitchFamily="34" charset="0"/>
              </a:defRPr>
            </a:lvl3pPr>
            <a:lvl4pPr marL="1593639" indent="-227663">
              <a:defRPr>
                <a:solidFill>
                  <a:schemeClr val="tx1"/>
                </a:solidFill>
                <a:latin typeface="Arial" panose="020B0604020202020204" pitchFamily="34" charset="0"/>
              </a:defRPr>
            </a:lvl4pPr>
            <a:lvl5pPr marL="2048965" indent="-227663">
              <a:defRPr>
                <a:solidFill>
                  <a:schemeClr val="tx1"/>
                </a:solidFill>
                <a:latin typeface="Arial" panose="020B0604020202020204" pitchFamily="34" charset="0"/>
              </a:defRPr>
            </a:lvl5pPr>
            <a:lvl6pPr marL="2504290" indent="-227663" eaLnBrk="0" fontAlgn="base" hangingPunct="0">
              <a:spcBef>
                <a:spcPct val="0"/>
              </a:spcBef>
              <a:spcAft>
                <a:spcPct val="0"/>
              </a:spcAft>
              <a:defRPr>
                <a:solidFill>
                  <a:schemeClr val="tx1"/>
                </a:solidFill>
                <a:latin typeface="Arial" panose="020B0604020202020204" pitchFamily="34" charset="0"/>
              </a:defRPr>
            </a:lvl6pPr>
            <a:lvl7pPr marL="2959616" indent="-227663" eaLnBrk="0" fontAlgn="base" hangingPunct="0">
              <a:spcBef>
                <a:spcPct val="0"/>
              </a:spcBef>
              <a:spcAft>
                <a:spcPct val="0"/>
              </a:spcAft>
              <a:defRPr>
                <a:solidFill>
                  <a:schemeClr val="tx1"/>
                </a:solidFill>
                <a:latin typeface="Arial" panose="020B0604020202020204" pitchFamily="34" charset="0"/>
              </a:defRPr>
            </a:lvl7pPr>
            <a:lvl8pPr marL="3414941" indent="-227663" eaLnBrk="0" fontAlgn="base" hangingPunct="0">
              <a:spcBef>
                <a:spcPct val="0"/>
              </a:spcBef>
              <a:spcAft>
                <a:spcPct val="0"/>
              </a:spcAft>
              <a:defRPr>
                <a:solidFill>
                  <a:schemeClr val="tx1"/>
                </a:solidFill>
                <a:latin typeface="Arial" panose="020B0604020202020204" pitchFamily="34" charset="0"/>
              </a:defRPr>
            </a:lvl8pPr>
            <a:lvl9pPr marL="3870267" indent="-227663"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2CDBEFB-4905-4DE7-80CA-1B9E0F1D3EB0}" type="slidenum">
              <a:rPr kumimoji="0" lang="fr-FR" alt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702237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ce réservé de l'image des diapositives 1"/>
          <p:cNvSpPr>
            <a:spLocks noGrp="1" noRot="1" noChangeAspect="1" noTextEdit="1"/>
          </p:cNvSpPr>
          <p:nvPr>
            <p:ph type="sldImg"/>
          </p:nvPr>
        </p:nvSpPr>
        <p:spPr bwMode="auto">
          <a:xfrm>
            <a:off x="114300" y="1330325"/>
            <a:ext cx="6386513" cy="35925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mn-cs"/>
            </a:endParaRPr>
          </a:p>
        </p:txBody>
      </p:sp>
      <p:sp>
        <p:nvSpPr>
          <p:cNvPr id="512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9904" indent="-284578">
              <a:defRPr>
                <a:solidFill>
                  <a:schemeClr val="tx1"/>
                </a:solidFill>
                <a:latin typeface="Arial" panose="020B0604020202020204" pitchFamily="34" charset="0"/>
              </a:defRPr>
            </a:lvl2pPr>
            <a:lvl3pPr marL="1138314" indent="-227663">
              <a:defRPr>
                <a:solidFill>
                  <a:schemeClr val="tx1"/>
                </a:solidFill>
                <a:latin typeface="Arial" panose="020B0604020202020204" pitchFamily="34" charset="0"/>
              </a:defRPr>
            </a:lvl3pPr>
            <a:lvl4pPr marL="1593639" indent="-227663">
              <a:defRPr>
                <a:solidFill>
                  <a:schemeClr val="tx1"/>
                </a:solidFill>
                <a:latin typeface="Arial" panose="020B0604020202020204" pitchFamily="34" charset="0"/>
              </a:defRPr>
            </a:lvl4pPr>
            <a:lvl5pPr marL="2048965" indent="-227663">
              <a:defRPr>
                <a:solidFill>
                  <a:schemeClr val="tx1"/>
                </a:solidFill>
                <a:latin typeface="Arial" panose="020B0604020202020204" pitchFamily="34" charset="0"/>
              </a:defRPr>
            </a:lvl5pPr>
            <a:lvl6pPr marL="2504290" indent="-227663" eaLnBrk="0" fontAlgn="base" hangingPunct="0">
              <a:spcBef>
                <a:spcPct val="0"/>
              </a:spcBef>
              <a:spcAft>
                <a:spcPct val="0"/>
              </a:spcAft>
              <a:defRPr>
                <a:solidFill>
                  <a:schemeClr val="tx1"/>
                </a:solidFill>
                <a:latin typeface="Arial" panose="020B0604020202020204" pitchFamily="34" charset="0"/>
              </a:defRPr>
            </a:lvl6pPr>
            <a:lvl7pPr marL="2959616" indent="-227663" eaLnBrk="0" fontAlgn="base" hangingPunct="0">
              <a:spcBef>
                <a:spcPct val="0"/>
              </a:spcBef>
              <a:spcAft>
                <a:spcPct val="0"/>
              </a:spcAft>
              <a:defRPr>
                <a:solidFill>
                  <a:schemeClr val="tx1"/>
                </a:solidFill>
                <a:latin typeface="Arial" panose="020B0604020202020204" pitchFamily="34" charset="0"/>
              </a:defRPr>
            </a:lvl7pPr>
            <a:lvl8pPr marL="3414941" indent="-227663" eaLnBrk="0" fontAlgn="base" hangingPunct="0">
              <a:spcBef>
                <a:spcPct val="0"/>
              </a:spcBef>
              <a:spcAft>
                <a:spcPct val="0"/>
              </a:spcAft>
              <a:defRPr>
                <a:solidFill>
                  <a:schemeClr val="tx1"/>
                </a:solidFill>
                <a:latin typeface="Arial" panose="020B0604020202020204" pitchFamily="34" charset="0"/>
              </a:defRPr>
            </a:lvl8pPr>
            <a:lvl9pPr marL="3870267" indent="-227663"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2CDBEFB-4905-4DE7-80CA-1B9E0F1D3EB0}" type="slidenum">
              <a:rPr kumimoji="0" lang="fr-FR" alt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12538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ce réservé de l'image des diapositives 1"/>
          <p:cNvSpPr>
            <a:spLocks noGrp="1" noRot="1" noChangeAspect="1" noTextEdit="1"/>
          </p:cNvSpPr>
          <p:nvPr>
            <p:ph type="sldImg"/>
          </p:nvPr>
        </p:nvSpPr>
        <p:spPr bwMode="auto">
          <a:xfrm>
            <a:off x="114300" y="1330325"/>
            <a:ext cx="6386513" cy="35925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dirty="0"/>
          </a:p>
        </p:txBody>
      </p:sp>
      <p:sp>
        <p:nvSpPr>
          <p:cNvPr id="512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9904" indent="-284578">
              <a:defRPr>
                <a:solidFill>
                  <a:schemeClr val="tx1"/>
                </a:solidFill>
                <a:latin typeface="Arial" panose="020B0604020202020204" pitchFamily="34" charset="0"/>
              </a:defRPr>
            </a:lvl2pPr>
            <a:lvl3pPr marL="1138314" indent="-227663">
              <a:defRPr>
                <a:solidFill>
                  <a:schemeClr val="tx1"/>
                </a:solidFill>
                <a:latin typeface="Arial" panose="020B0604020202020204" pitchFamily="34" charset="0"/>
              </a:defRPr>
            </a:lvl3pPr>
            <a:lvl4pPr marL="1593639" indent="-227663">
              <a:defRPr>
                <a:solidFill>
                  <a:schemeClr val="tx1"/>
                </a:solidFill>
                <a:latin typeface="Arial" panose="020B0604020202020204" pitchFamily="34" charset="0"/>
              </a:defRPr>
            </a:lvl4pPr>
            <a:lvl5pPr marL="2048965" indent="-227663">
              <a:defRPr>
                <a:solidFill>
                  <a:schemeClr val="tx1"/>
                </a:solidFill>
                <a:latin typeface="Arial" panose="020B0604020202020204" pitchFamily="34" charset="0"/>
              </a:defRPr>
            </a:lvl5pPr>
            <a:lvl6pPr marL="2504290" indent="-227663" eaLnBrk="0" fontAlgn="base" hangingPunct="0">
              <a:spcBef>
                <a:spcPct val="0"/>
              </a:spcBef>
              <a:spcAft>
                <a:spcPct val="0"/>
              </a:spcAft>
              <a:defRPr>
                <a:solidFill>
                  <a:schemeClr val="tx1"/>
                </a:solidFill>
                <a:latin typeface="Arial" panose="020B0604020202020204" pitchFamily="34" charset="0"/>
              </a:defRPr>
            </a:lvl6pPr>
            <a:lvl7pPr marL="2959616" indent="-227663" eaLnBrk="0" fontAlgn="base" hangingPunct="0">
              <a:spcBef>
                <a:spcPct val="0"/>
              </a:spcBef>
              <a:spcAft>
                <a:spcPct val="0"/>
              </a:spcAft>
              <a:defRPr>
                <a:solidFill>
                  <a:schemeClr val="tx1"/>
                </a:solidFill>
                <a:latin typeface="Arial" panose="020B0604020202020204" pitchFamily="34" charset="0"/>
              </a:defRPr>
            </a:lvl7pPr>
            <a:lvl8pPr marL="3414941" indent="-227663" eaLnBrk="0" fontAlgn="base" hangingPunct="0">
              <a:spcBef>
                <a:spcPct val="0"/>
              </a:spcBef>
              <a:spcAft>
                <a:spcPct val="0"/>
              </a:spcAft>
              <a:defRPr>
                <a:solidFill>
                  <a:schemeClr val="tx1"/>
                </a:solidFill>
                <a:latin typeface="Arial" panose="020B0604020202020204" pitchFamily="34" charset="0"/>
              </a:defRPr>
            </a:lvl8pPr>
            <a:lvl9pPr marL="3870267" indent="-227663"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2CDBEFB-4905-4DE7-80CA-1B9E0F1D3EB0}" type="slidenum">
              <a:rPr kumimoji="0" lang="fr-FR" alt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7705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ce réservé de l'image des diapositives 1"/>
          <p:cNvSpPr>
            <a:spLocks noGrp="1" noRot="1" noChangeAspect="1" noTextEdit="1"/>
          </p:cNvSpPr>
          <p:nvPr>
            <p:ph type="sldImg"/>
          </p:nvPr>
        </p:nvSpPr>
        <p:spPr bwMode="auto">
          <a:xfrm>
            <a:off x="114300" y="1330325"/>
            <a:ext cx="6386513" cy="35925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endParaRPr>
          </a:p>
        </p:txBody>
      </p:sp>
      <p:sp>
        <p:nvSpPr>
          <p:cNvPr id="512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9904" indent="-284578">
              <a:defRPr>
                <a:solidFill>
                  <a:schemeClr val="tx1"/>
                </a:solidFill>
                <a:latin typeface="Arial" panose="020B0604020202020204" pitchFamily="34" charset="0"/>
              </a:defRPr>
            </a:lvl2pPr>
            <a:lvl3pPr marL="1138314" indent="-227663">
              <a:defRPr>
                <a:solidFill>
                  <a:schemeClr val="tx1"/>
                </a:solidFill>
                <a:latin typeface="Arial" panose="020B0604020202020204" pitchFamily="34" charset="0"/>
              </a:defRPr>
            </a:lvl3pPr>
            <a:lvl4pPr marL="1593639" indent="-227663">
              <a:defRPr>
                <a:solidFill>
                  <a:schemeClr val="tx1"/>
                </a:solidFill>
                <a:latin typeface="Arial" panose="020B0604020202020204" pitchFamily="34" charset="0"/>
              </a:defRPr>
            </a:lvl4pPr>
            <a:lvl5pPr marL="2048965" indent="-227663">
              <a:defRPr>
                <a:solidFill>
                  <a:schemeClr val="tx1"/>
                </a:solidFill>
                <a:latin typeface="Arial" panose="020B0604020202020204" pitchFamily="34" charset="0"/>
              </a:defRPr>
            </a:lvl5pPr>
            <a:lvl6pPr marL="2504290" indent="-227663" eaLnBrk="0" fontAlgn="base" hangingPunct="0">
              <a:spcBef>
                <a:spcPct val="0"/>
              </a:spcBef>
              <a:spcAft>
                <a:spcPct val="0"/>
              </a:spcAft>
              <a:defRPr>
                <a:solidFill>
                  <a:schemeClr val="tx1"/>
                </a:solidFill>
                <a:latin typeface="Arial" panose="020B0604020202020204" pitchFamily="34" charset="0"/>
              </a:defRPr>
            </a:lvl6pPr>
            <a:lvl7pPr marL="2959616" indent="-227663" eaLnBrk="0" fontAlgn="base" hangingPunct="0">
              <a:spcBef>
                <a:spcPct val="0"/>
              </a:spcBef>
              <a:spcAft>
                <a:spcPct val="0"/>
              </a:spcAft>
              <a:defRPr>
                <a:solidFill>
                  <a:schemeClr val="tx1"/>
                </a:solidFill>
                <a:latin typeface="Arial" panose="020B0604020202020204" pitchFamily="34" charset="0"/>
              </a:defRPr>
            </a:lvl7pPr>
            <a:lvl8pPr marL="3414941" indent="-227663" eaLnBrk="0" fontAlgn="base" hangingPunct="0">
              <a:spcBef>
                <a:spcPct val="0"/>
              </a:spcBef>
              <a:spcAft>
                <a:spcPct val="0"/>
              </a:spcAft>
              <a:defRPr>
                <a:solidFill>
                  <a:schemeClr val="tx1"/>
                </a:solidFill>
                <a:latin typeface="Arial" panose="020B0604020202020204" pitchFamily="34" charset="0"/>
              </a:defRPr>
            </a:lvl8pPr>
            <a:lvl9pPr marL="3870267" indent="-227663"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2CDBEFB-4905-4DE7-80CA-1B9E0F1D3EB0}" type="slidenum">
              <a:rPr kumimoji="0" lang="fr-FR" alt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31237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ce réservé de l'image des diapositives 1"/>
          <p:cNvSpPr>
            <a:spLocks noGrp="1" noRot="1" noChangeAspect="1" noTextEdit="1"/>
          </p:cNvSpPr>
          <p:nvPr>
            <p:ph type="sldImg"/>
          </p:nvPr>
        </p:nvSpPr>
        <p:spPr bwMode="auto">
          <a:xfrm>
            <a:off x="114300" y="1330325"/>
            <a:ext cx="6386513" cy="35925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dirty="0"/>
          </a:p>
        </p:txBody>
      </p:sp>
      <p:sp>
        <p:nvSpPr>
          <p:cNvPr id="512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9904" indent="-284578">
              <a:defRPr>
                <a:solidFill>
                  <a:schemeClr val="tx1"/>
                </a:solidFill>
                <a:latin typeface="Arial" panose="020B0604020202020204" pitchFamily="34" charset="0"/>
              </a:defRPr>
            </a:lvl2pPr>
            <a:lvl3pPr marL="1138314" indent="-227663">
              <a:defRPr>
                <a:solidFill>
                  <a:schemeClr val="tx1"/>
                </a:solidFill>
                <a:latin typeface="Arial" panose="020B0604020202020204" pitchFamily="34" charset="0"/>
              </a:defRPr>
            </a:lvl3pPr>
            <a:lvl4pPr marL="1593639" indent="-227663">
              <a:defRPr>
                <a:solidFill>
                  <a:schemeClr val="tx1"/>
                </a:solidFill>
                <a:latin typeface="Arial" panose="020B0604020202020204" pitchFamily="34" charset="0"/>
              </a:defRPr>
            </a:lvl4pPr>
            <a:lvl5pPr marL="2048965" indent="-227663">
              <a:defRPr>
                <a:solidFill>
                  <a:schemeClr val="tx1"/>
                </a:solidFill>
                <a:latin typeface="Arial" panose="020B0604020202020204" pitchFamily="34" charset="0"/>
              </a:defRPr>
            </a:lvl5pPr>
            <a:lvl6pPr marL="2504290" indent="-227663" eaLnBrk="0" fontAlgn="base" hangingPunct="0">
              <a:spcBef>
                <a:spcPct val="0"/>
              </a:spcBef>
              <a:spcAft>
                <a:spcPct val="0"/>
              </a:spcAft>
              <a:defRPr>
                <a:solidFill>
                  <a:schemeClr val="tx1"/>
                </a:solidFill>
                <a:latin typeface="Arial" panose="020B0604020202020204" pitchFamily="34" charset="0"/>
              </a:defRPr>
            </a:lvl6pPr>
            <a:lvl7pPr marL="2959616" indent="-227663" eaLnBrk="0" fontAlgn="base" hangingPunct="0">
              <a:spcBef>
                <a:spcPct val="0"/>
              </a:spcBef>
              <a:spcAft>
                <a:spcPct val="0"/>
              </a:spcAft>
              <a:defRPr>
                <a:solidFill>
                  <a:schemeClr val="tx1"/>
                </a:solidFill>
                <a:latin typeface="Arial" panose="020B0604020202020204" pitchFamily="34" charset="0"/>
              </a:defRPr>
            </a:lvl7pPr>
            <a:lvl8pPr marL="3414941" indent="-227663" eaLnBrk="0" fontAlgn="base" hangingPunct="0">
              <a:spcBef>
                <a:spcPct val="0"/>
              </a:spcBef>
              <a:spcAft>
                <a:spcPct val="0"/>
              </a:spcAft>
              <a:defRPr>
                <a:solidFill>
                  <a:schemeClr val="tx1"/>
                </a:solidFill>
                <a:latin typeface="Arial" panose="020B0604020202020204" pitchFamily="34" charset="0"/>
              </a:defRPr>
            </a:lvl8pPr>
            <a:lvl9pPr marL="3870267" indent="-227663"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2CDBEFB-4905-4DE7-80CA-1B9E0F1D3EB0}" type="slidenum">
              <a:rPr kumimoji="0" lang="fr-FR" alt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640800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ce réservé de l'image des diapositives 1"/>
          <p:cNvSpPr>
            <a:spLocks noGrp="1" noRot="1" noChangeAspect="1" noTextEdit="1"/>
          </p:cNvSpPr>
          <p:nvPr>
            <p:ph type="sldImg"/>
          </p:nvPr>
        </p:nvSpPr>
        <p:spPr bwMode="auto">
          <a:xfrm>
            <a:off x="114300" y="1330325"/>
            <a:ext cx="6386513" cy="35925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dirty="0"/>
          </a:p>
        </p:txBody>
      </p:sp>
      <p:sp>
        <p:nvSpPr>
          <p:cNvPr id="512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9904" indent="-284578">
              <a:defRPr>
                <a:solidFill>
                  <a:schemeClr val="tx1"/>
                </a:solidFill>
                <a:latin typeface="Arial" panose="020B0604020202020204" pitchFamily="34" charset="0"/>
              </a:defRPr>
            </a:lvl2pPr>
            <a:lvl3pPr marL="1138314" indent="-227663">
              <a:defRPr>
                <a:solidFill>
                  <a:schemeClr val="tx1"/>
                </a:solidFill>
                <a:latin typeface="Arial" panose="020B0604020202020204" pitchFamily="34" charset="0"/>
              </a:defRPr>
            </a:lvl3pPr>
            <a:lvl4pPr marL="1593639" indent="-227663">
              <a:defRPr>
                <a:solidFill>
                  <a:schemeClr val="tx1"/>
                </a:solidFill>
                <a:latin typeface="Arial" panose="020B0604020202020204" pitchFamily="34" charset="0"/>
              </a:defRPr>
            </a:lvl4pPr>
            <a:lvl5pPr marL="2048965" indent="-227663">
              <a:defRPr>
                <a:solidFill>
                  <a:schemeClr val="tx1"/>
                </a:solidFill>
                <a:latin typeface="Arial" panose="020B0604020202020204" pitchFamily="34" charset="0"/>
              </a:defRPr>
            </a:lvl5pPr>
            <a:lvl6pPr marL="2504290" indent="-227663" eaLnBrk="0" fontAlgn="base" hangingPunct="0">
              <a:spcBef>
                <a:spcPct val="0"/>
              </a:spcBef>
              <a:spcAft>
                <a:spcPct val="0"/>
              </a:spcAft>
              <a:defRPr>
                <a:solidFill>
                  <a:schemeClr val="tx1"/>
                </a:solidFill>
                <a:latin typeface="Arial" panose="020B0604020202020204" pitchFamily="34" charset="0"/>
              </a:defRPr>
            </a:lvl6pPr>
            <a:lvl7pPr marL="2959616" indent="-227663" eaLnBrk="0" fontAlgn="base" hangingPunct="0">
              <a:spcBef>
                <a:spcPct val="0"/>
              </a:spcBef>
              <a:spcAft>
                <a:spcPct val="0"/>
              </a:spcAft>
              <a:defRPr>
                <a:solidFill>
                  <a:schemeClr val="tx1"/>
                </a:solidFill>
                <a:latin typeface="Arial" panose="020B0604020202020204" pitchFamily="34" charset="0"/>
              </a:defRPr>
            </a:lvl7pPr>
            <a:lvl8pPr marL="3414941" indent="-227663" eaLnBrk="0" fontAlgn="base" hangingPunct="0">
              <a:spcBef>
                <a:spcPct val="0"/>
              </a:spcBef>
              <a:spcAft>
                <a:spcPct val="0"/>
              </a:spcAft>
              <a:defRPr>
                <a:solidFill>
                  <a:schemeClr val="tx1"/>
                </a:solidFill>
                <a:latin typeface="Arial" panose="020B0604020202020204" pitchFamily="34" charset="0"/>
              </a:defRPr>
            </a:lvl8pPr>
            <a:lvl9pPr marL="3870267" indent="-227663"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2CDBEFB-4905-4DE7-80CA-1B9E0F1D3EB0}" type="slidenum">
              <a:rPr kumimoji="0" lang="fr-FR" alt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255334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30"/>
            <a:ext cx="10363200" cy="1470025"/>
          </a:xfrm>
        </p:spPr>
        <p:txBody>
          <a:bodyPr/>
          <a:lstStyle/>
          <a:p>
            <a:r>
              <a:rPr lang="fr-FR"/>
              <a:t>Cliquez pour modifier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283EB827-76E0-4441-8388-F077362FF64F}" type="datetimeFigureOut">
              <a:rPr lang="fr-FR"/>
              <a:pPr>
                <a:defRPr/>
              </a:pPr>
              <a:t>04/03/2019</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1938A837-38D4-4F04-9D62-015EF849E64E}" type="slidenum">
              <a:rPr lang="fr-FR" altLang="fr-FR"/>
              <a:pPr>
                <a:defRPr/>
              </a:pPr>
              <a:t>‹N°›</a:t>
            </a:fld>
            <a:endParaRPr lang="fr-FR" altLang="fr-FR"/>
          </a:p>
        </p:txBody>
      </p:sp>
    </p:spTree>
    <p:extLst>
      <p:ext uri="{BB962C8B-B14F-4D97-AF65-F5344CB8AC3E}">
        <p14:creationId xmlns:p14="http://schemas.microsoft.com/office/powerpoint/2010/main" val="2595477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0D1121D0-416C-426C-B3D7-746380B36D51}" type="datetimeFigureOut">
              <a:rPr lang="fr-FR"/>
              <a:pPr>
                <a:defRPr/>
              </a:pPr>
              <a:t>04/03/2019</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7CA8BFEE-0742-4C23-9C23-AC59651E7040}" type="slidenum">
              <a:rPr lang="fr-FR" altLang="fr-FR"/>
              <a:pPr>
                <a:defRPr/>
              </a:pPr>
              <a:t>‹N°›</a:t>
            </a:fld>
            <a:endParaRPr lang="fr-FR" altLang="fr-FR"/>
          </a:p>
        </p:txBody>
      </p:sp>
    </p:spTree>
    <p:extLst>
      <p:ext uri="{BB962C8B-B14F-4D97-AF65-F5344CB8AC3E}">
        <p14:creationId xmlns:p14="http://schemas.microsoft.com/office/powerpoint/2010/main" val="1560297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43"/>
            <a:ext cx="27432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09600" y="274643"/>
            <a:ext cx="8026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455708A1-F147-4CA0-8CD9-C0134433CBF2}" type="datetimeFigureOut">
              <a:rPr lang="fr-FR"/>
              <a:pPr>
                <a:defRPr/>
              </a:pPr>
              <a:t>04/03/2019</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C244E4E3-C7AB-4651-90D6-006003037E92}" type="slidenum">
              <a:rPr lang="fr-FR" altLang="fr-FR"/>
              <a:pPr>
                <a:defRPr/>
              </a:pPr>
              <a:t>‹N°›</a:t>
            </a:fld>
            <a:endParaRPr lang="fr-FR" altLang="fr-FR"/>
          </a:p>
        </p:txBody>
      </p:sp>
    </p:spTree>
    <p:extLst>
      <p:ext uri="{BB962C8B-B14F-4D97-AF65-F5344CB8AC3E}">
        <p14:creationId xmlns:p14="http://schemas.microsoft.com/office/powerpoint/2010/main" val="998934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EAE99C2C-FD30-4AF4-BAA4-99E49079BE6F}" type="datetimeFigureOut">
              <a:rPr lang="fr-FR"/>
              <a:pPr>
                <a:defRPr/>
              </a:pPr>
              <a:t>04/03/2019</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89850771-2CA2-4EF9-9049-5722EAFDCDFE}" type="slidenum">
              <a:rPr lang="fr-FR" altLang="fr-FR"/>
              <a:pPr>
                <a:defRPr/>
              </a:pPr>
              <a:t>‹N°›</a:t>
            </a:fld>
            <a:endParaRPr lang="fr-FR" altLang="fr-FR"/>
          </a:p>
        </p:txBody>
      </p:sp>
    </p:spTree>
    <p:extLst>
      <p:ext uri="{BB962C8B-B14F-4D97-AF65-F5344CB8AC3E}">
        <p14:creationId xmlns:p14="http://schemas.microsoft.com/office/powerpoint/2010/main" val="3562161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5"/>
            <a:ext cx="103632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B7B90D44-F178-487A-8674-52034AB0B0D8}" type="datetimeFigureOut">
              <a:rPr lang="fr-FR"/>
              <a:pPr>
                <a:defRPr/>
              </a:pPr>
              <a:t>04/03/2019</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545DC35F-99C1-42FF-9052-2AE8B499F107}" type="slidenum">
              <a:rPr lang="fr-FR" altLang="fr-FR"/>
              <a:pPr>
                <a:defRPr/>
              </a:pPr>
              <a:t>‹N°›</a:t>
            </a:fld>
            <a:endParaRPr lang="fr-FR" altLang="fr-FR"/>
          </a:p>
        </p:txBody>
      </p:sp>
    </p:spTree>
    <p:extLst>
      <p:ext uri="{BB962C8B-B14F-4D97-AF65-F5344CB8AC3E}">
        <p14:creationId xmlns:p14="http://schemas.microsoft.com/office/powerpoint/2010/main" val="1512177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449FD14A-0E4C-45F2-8C50-71C5C9452A99}" type="datetimeFigureOut">
              <a:rPr lang="fr-FR"/>
              <a:pPr>
                <a:defRPr/>
              </a:pPr>
              <a:t>04/03/2019</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AEA4AB2D-3622-423F-9A34-7079C14D6960}" type="slidenum">
              <a:rPr lang="fr-FR" altLang="fr-FR"/>
              <a:pPr>
                <a:defRPr/>
              </a:pPr>
              <a:t>‹N°›</a:t>
            </a:fld>
            <a:endParaRPr lang="fr-FR" altLang="fr-FR"/>
          </a:p>
        </p:txBody>
      </p:sp>
    </p:spTree>
    <p:extLst>
      <p:ext uri="{BB962C8B-B14F-4D97-AF65-F5344CB8AC3E}">
        <p14:creationId xmlns:p14="http://schemas.microsoft.com/office/powerpoint/2010/main" val="1180274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70"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A7328B43-2D3E-49BE-A117-861F2F1B851B}" type="datetimeFigureOut">
              <a:rPr lang="fr-FR"/>
              <a:pPr>
                <a:defRPr/>
              </a:pPr>
              <a:t>04/03/2019</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C02F4C05-500A-47E2-A6CC-90048052CB9D}" type="slidenum">
              <a:rPr lang="fr-FR" altLang="fr-FR"/>
              <a:pPr>
                <a:defRPr/>
              </a:pPr>
              <a:t>‹N°›</a:t>
            </a:fld>
            <a:endParaRPr lang="fr-FR" altLang="fr-FR"/>
          </a:p>
        </p:txBody>
      </p:sp>
    </p:spTree>
    <p:extLst>
      <p:ext uri="{BB962C8B-B14F-4D97-AF65-F5344CB8AC3E}">
        <p14:creationId xmlns:p14="http://schemas.microsoft.com/office/powerpoint/2010/main" val="4049645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a:spLocks noGrp="1"/>
          </p:cNvSpPr>
          <p:nvPr>
            <p:ph type="dt" sz="half" idx="10"/>
          </p:nvPr>
        </p:nvSpPr>
        <p:spPr/>
        <p:txBody>
          <a:bodyPr/>
          <a:lstStyle>
            <a:lvl1pPr>
              <a:defRPr/>
            </a:lvl1pPr>
          </a:lstStyle>
          <a:p>
            <a:pPr>
              <a:defRPr/>
            </a:pPr>
            <a:fld id="{74A76895-AB56-43FE-ADCD-09D14D3FF09E}" type="datetimeFigureOut">
              <a:rPr lang="fr-FR"/>
              <a:pPr>
                <a:defRPr/>
              </a:pPr>
              <a:t>04/03/2019</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13A7818A-C4C0-419E-8239-B4E4CECDB2D8}" type="slidenum">
              <a:rPr lang="fr-FR" altLang="fr-FR"/>
              <a:pPr>
                <a:defRPr/>
              </a:pPr>
              <a:t>‹N°›</a:t>
            </a:fld>
            <a:endParaRPr lang="fr-FR" altLang="fr-FR"/>
          </a:p>
        </p:txBody>
      </p:sp>
    </p:spTree>
    <p:extLst>
      <p:ext uri="{BB962C8B-B14F-4D97-AF65-F5344CB8AC3E}">
        <p14:creationId xmlns:p14="http://schemas.microsoft.com/office/powerpoint/2010/main" val="1115329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63CD262F-359E-4891-9D46-8111A01574F2}" type="datetimeFigureOut">
              <a:rPr lang="fr-FR"/>
              <a:pPr>
                <a:defRPr/>
              </a:pPr>
              <a:t>04/03/2019</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A95B7D72-4301-4A87-B2BF-B8A54EC68D80}" type="slidenum">
              <a:rPr lang="fr-FR" altLang="fr-FR"/>
              <a:pPr>
                <a:defRPr/>
              </a:pPr>
              <a:t>‹N°›</a:t>
            </a:fld>
            <a:endParaRPr lang="fr-FR" altLang="fr-FR"/>
          </a:p>
        </p:txBody>
      </p:sp>
    </p:spTree>
    <p:extLst>
      <p:ext uri="{BB962C8B-B14F-4D97-AF65-F5344CB8AC3E}">
        <p14:creationId xmlns:p14="http://schemas.microsoft.com/office/powerpoint/2010/main" val="1094324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3" y="273050"/>
            <a:ext cx="4011084"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3" y="1435103"/>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7B704926-9B41-4CA8-A3E8-6C39C37A300F}" type="datetimeFigureOut">
              <a:rPr lang="fr-FR"/>
              <a:pPr>
                <a:defRPr/>
              </a:pPr>
              <a:t>04/03/2019</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B183EEB5-0105-4FDB-9902-839F84E13F56}" type="slidenum">
              <a:rPr lang="fr-FR" altLang="fr-FR"/>
              <a:pPr>
                <a:defRPr/>
              </a:pPr>
              <a:t>‹N°›</a:t>
            </a:fld>
            <a:endParaRPr lang="fr-FR" altLang="fr-FR"/>
          </a:p>
        </p:txBody>
      </p:sp>
    </p:spTree>
    <p:extLst>
      <p:ext uri="{BB962C8B-B14F-4D97-AF65-F5344CB8AC3E}">
        <p14:creationId xmlns:p14="http://schemas.microsoft.com/office/powerpoint/2010/main" val="3665531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2389717" y="612775"/>
            <a:ext cx="7315200" cy="4114800"/>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fr-FR" noProof="0"/>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CA89CC38-3E54-41CD-866B-51052E7AE505}" type="datetimeFigureOut">
              <a:rPr lang="fr-FR"/>
              <a:pPr>
                <a:defRPr/>
              </a:pPr>
              <a:t>04/03/2019</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23D80146-627F-45DB-8A2E-AAC44A440633}" type="slidenum">
              <a:rPr lang="fr-FR" altLang="fr-FR"/>
              <a:pPr>
                <a:defRPr/>
              </a:pPr>
              <a:t>‹N°›</a:t>
            </a:fld>
            <a:endParaRPr lang="fr-FR" altLang="fr-FR"/>
          </a:p>
        </p:txBody>
      </p:sp>
    </p:spTree>
    <p:extLst>
      <p:ext uri="{BB962C8B-B14F-4D97-AF65-F5344CB8AC3E}">
        <p14:creationId xmlns:p14="http://schemas.microsoft.com/office/powerpoint/2010/main" val="997249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5000"/>
            <a:lum/>
          </a:blip>
          <a:srcRect/>
          <a:tile tx="0" ty="0" sx="100000" sy="100000" flip="none" algn="tl"/>
        </a:blip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p>
        </p:txBody>
      </p:sp>
      <p:sp>
        <p:nvSpPr>
          <p:cNvPr id="1027" name="Espace réservé du texte 2"/>
          <p:cNvSpPr>
            <a:spLocks noGrp="1"/>
          </p:cNvSpPr>
          <p:nvPr>
            <p:ph type="body" idx="1"/>
          </p:nvPr>
        </p:nvSpPr>
        <p:spPr bwMode="auto">
          <a:xfrm>
            <a:off x="609600" y="1600205"/>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9100E8B1-A855-4738-89DE-D3D84A6E2242}" type="datetimeFigureOut">
              <a:rPr lang="fr-FR"/>
              <a:pPr>
                <a:defRPr/>
              </a:pPr>
              <a:t>04/03/2019</a:t>
            </a:fld>
            <a:endParaRPr lang="fr-FR"/>
          </a:p>
        </p:txBody>
      </p:sp>
      <p:sp>
        <p:nvSpPr>
          <p:cNvPr id="5" name="Espace réservé du pied de page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fr-FR"/>
          </a:p>
        </p:txBody>
      </p:sp>
      <p:sp>
        <p:nvSpPr>
          <p:cNvPr id="6" name="Espace réservé du numéro de diapositive 5"/>
          <p:cNvSpPr>
            <a:spLocks noGrp="1"/>
          </p:cNvSpPr>
          <p:nvPr>
            <p:ph type="sldNum" sz="quarter" idx="4"/>
          </p:nvPr>
        </p:nvSpPr>
        <p:spPr>
          <a:xfrm>
            <a:off x="8737600" y="6356355"/>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477B5F8A-859B-4E99-BB22-22AB9F58FC41}" type="slidenum">
              <a:rPr lang="fr-FR" altLang="fr-FR"/>
              <a:pPr>
                <a:defRPr/>
              </a:pPr>
              <a:t>‹N°›</a:t>
            </a:fld>
            <a:endParaRPr lang="fr-FR" altLang="fr-FR"/>
          </a:p>
        </p:txBody>
      </p:sp>
    </p:spTree>
    <p:extLst>
      <p:ext uri="{BB962C8B-B14F-4D97-AF65-F5344CB8AC3E}">
        <p14:creationId xmlns:p14="http://schemas.microsoft.com/office/powerpoint/2010/main" val="15518088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89" algn="ctr" rtl="0" fontAlgn="base">
        <a:spcBef>
          <a:spcPct val="0"/>
        </a:spcBef>
        <a:spcAft>
          <a:spcPct val="0"/>
        </a:spcAft>
        <a:defRPr sz="4400">
          <a:solidFill>
            <a:schemeClr val="tx1"/>
          </a:solidFill>
          <a:latin typeface="Calibri" pitchFamily="34" charset="0"/>
        </a:defRPr>
      </a:lvl6pPr>
      <a:lvl7pPr marL="914377" algn="ctr" rtl="0" fontAlgn="base">
        <a:spcBef>
          <a:spcPct val="0"/>
        </a:spcBef>
        <a:spcAft>
          <a:spcPct val="0"/>
        </a:spcAft>
        <a:defRPr sz="4400">
          <a:solidFill>
            <a:schemeClr val="tx1"/>
          </a:solidFill>
          <a:latin typeface="Calibri" pitchFamily="34" charset="0"/>
        </a:defRPr>
      </a:lvl7pPr>
      <a:lvl8pPr marL="1371566" algn="ctr" rtl="0" fontAlgn="base">
        <a:spcBef>
          <a:spcPct val="0"/>
        </a:spcBef>
        <a:spcAft>
          <a:spcPct val="0"/>
        </a:spcAft>
        <a:defRPr sz="4400">
          <a:solidFill>
            <a:schemeClr val="tx1"/>
          </a:solidFill>
          <a:latin typeface="Calibri" pitchFamily="34" charset="0"/>
        </a:defRPr>
      </a:lvl8pPr>
      <a:lvl9pPr marL="1828754" algn="ctr" rtl="0" fontAlgn="base">
        <a:spcBef>
          <a:spcPct val="0"/>
        </a:spcBef>
        <a:spcAft>
          <a:spcPct val="0"/>
        </a:spcAft>
        <a:defRPr sz="4400">
          <a:solidFill>
            <a:schemeClr val="tx1"/>
          </a:solidFill>
          <a:latin typeface="Calibri" pitchFamily="34" charset="0"/>
        </a:defRPr>
      </a:lvl9pPr>
    </p:titleStyle>
    <p:bodyStyle>
      <a:lvl1pPr marL="342891" indent="-342891"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32" indent="-285744"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2971" indent="-228594"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349" indent="-228594"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png"/><Relationship Id="rId7" Type="http://schemas.openxmlformats.org/officeDocument/2006/relationships/diagramColors" Target="../diagrams/colors8.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png"/><Relationship Id="rId7" Type="http://schemas.openxmlformats.org/officeDocument/2006/relationships/diagramColors" Target="../diagrams/colors9.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5.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2.png"/><Relationship Id="rId7" Type="http://schemas.openxmlformats.org/officeDocument/2006/relationships/diagramColors" Target="../diagrams/colors10.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6.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2.png"/><Relationship Id="rId7" Type="http://schemas.openxmlformats.org/officeDocument/2006/relationships/diagramColors" Target="../diagrams/colors1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2.png"/><Relationship Id="rId7" Type="http://schemas.openxmlformats.org/officeDocument/2006/relationships/diagramColors" Target="../diagrams/colors12.xml"/><Relationship Id="rId12" Type="http://schemas.openxmlformats.org/officeDocument/2006/relationships/diagramColors" Target="../diagrams/colors1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12.xml"/><Relationship Id="rId11" Type="http://schemas.openxmlformats.org/officeDocument/2006/relationships/diagramQuickStyle" Target="../diagrams/quickStyle12.xml"/><Relationship Id="rId5" Type="http://schemas.openxmlformats.org/officeDocument/2006/relationships/diagramLayout" Target="../diagrams/layout12.xml"/><Relationship Id="rId10" Type="http://schemas.openxmlformats.org/officeDocument/2006/relationships/diagramLayout" Target="../diagrams/layout12.xml"/><Relationship Id="rId4" Type="http://schemas.openxmlformats.org/officeDocument/2006/relationships/diagramData" Target="../diagrams/data12.xml"/><Relationship Id="rId9" Type="http://schemas.openxmlformats.org/officeDocument/2006/relationships/diagramData" Target="../diagrams/data13.xml"/></Relationships>
</file>

<file path=ppt/slides/_rels/slide19.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2.png"/><Relationship Id="rId7" Type="http://schemas.openxmlformats.org/officeDocument/2006/relationships/diagramColors" Target="../diagrams/colors1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4.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2.png"/><Relationship Id="rId7" Type="http://schemas.openxmlformats.org/officeDocument/2006/relationships/diagramColors" Target="../diagrams/colors1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5.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png"/><Relationship Id="rId7" Type="http://schemas.openxmlformats.org/officeDocument/2006/relationships/diagramColors" Target="../diagrams/colors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png"/><Relationship Id="rId7" Type="http://schemas.openxmlformats.org/officeDocument/2006/relationships/diagramColors" Target="../diagrams/colors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8.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png"/><Relationship Id="rId7" Type="http://schemas.openxmlformats.org/officeDocument/2006/relationships/diagramColors" Target="../diagrams/colors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re 1"/>
          <p:cNvSpPr>
            <a:spLocks noGrp="1"/>
          </p:cNvSpPr>
          <p:nvPr>
            <p:ph type="title"/>
          </p:nvPr>
        </p:nvSpPr>
        <p:spPr>
          <a:xfrm>
            <a:off x="852235" y="1758082"/>
            <a:ext cx="10495589" cy="3924507"/>
          </a:xfrm>
          <a:gradFill>
            <a:gsLst>
              <a:gs pos="0">
                <a:srgbClr val="F4DF42"/>
              </a:gs>
              <a:gs pos="65000">
                <a:schemeClr val="accent1">
                  <a:lumMod val="45000"/>
                  <a:lumOff val="55000"/>
                </a:schemeClr>
              </a:gs>
              <a:gs pos="79000">
                <a:schemeClr val="accent1">
                  <a:lumMod val="45000"/>
                  <a:lumOff val="55000"/>
                </a:schemeClr>
              </a:gs>
              <a:gs pos="97000">
                <a:schemeClr val="accent1">
                  <a:lumMod val="30000"/>
                  <a:lumOff val="70000"/>
                </a:schemeClr>
              </a:gs>
            </a:gsLst>
            <a:lin ang="5400000" scaled="1"/>
          </a:gradFill>
          <a:ln>
            <a:noFill/>
          </a:ln>
          <a:effectLst>
            <a:innerShdw blurRad="63500" dist="50800" dir="16200000">
              <a:prstClr val="black">
                <a:alpha val="50000"/>
              </a:prstClr>
            </a:innerShdw>
          </a:effectLst>
          <a:scene3d>
            <a:camera prst="orthographicFront"/>
            <a:lightRig rig="threePt" dir="t"/>
          </a:scene3d>
          <a:sp3d>
            <a:bevelT w="114300" prst="hardEdge"/>
          </a:sp3d>
        </p:spPr>
        <p:txBody>
          <a:bodyPr rtlCol="0">
            <a:normAutofit fontScale="90000"/>
          </a:bodyPr>
          <a:lstStyle/>
          <a:p>
            <a:pPr lvl="0">
              <a:defRPr/>
            </a:pPr>
            <a:br>
              <a:rPr lang="fr-FR" sz="3100" b="1" kern="0" dirty="0">
                <a:solidFill>
                  <a:srgbClr val="0070C0"/>
                </a:solidFill>
              </a:rPr>
            </a:br>
            <a:br>
              <a:rPr lang="fr-FR" sz="3100" b="1" kern="0" dirty="0">
                <a:solidFill>
                  <a:srgbClr val="0070C0"/>
                </a:solidFill>
              </a:rPr>
            </a:br>
            <a:br>
              <a:rPr lang="fr-FR" sz="1800" b="1" kern="0" dirty="0">
                <a:solidFill>
                  <a:srgbClr val="0070C0"/>
                </a:solidFill>
              </a:rPr>
            </a:br>
            <a:r>
              <a:rPr lang="fr-FR" sz="2700" b="1" kern="0" dirty="0">
                <a:solidFill>
                  <a:srgbClr val="0070C0"/>
                </a:solidFill>
              </a:rPr>
              <a:t>La pratique de l’Autorité polynésienne de la concurrence (APC)</a:t>
            </a:r>
            <a:br>
              <a:rPr lang="fr-FR" sz="2400" b="1" kern="0" dirty="0">
                <a:solidFill>
                  <a:srgbClr val="0070C0"/>
                </a:solidFill>
              </a:rPr>
            </a:br>
            <a:br>
              <a:rPr lang="fr-FR" sz="2400" b="1" kern="0" dirty="0">
                <a:solidFill>
                  <a:srgbClr val="0070C0"/>
                </a:solidFill>
              </a:rPr>
            </a:br>
            <a:br>
              <a:rPr lang="fr-FR" sz="2400" b="1" kern="0" dirty="0">
                <a:solidFill>
                  <a:srgbClr val="0070C0"/>
                </a:solidFill>
              </a:rPr>
            </a:br>
            <a:r>
              <a:rPr lang="fr-FR" sz="2700" b="1" kern="0" dirty="0">
                <a:solidFill>
                  <a:srgbClr val="FF0000"/>
                </a:solidFill>
              </a:rPr>
              <a:t>Colloque du 1</a:t>
            </a:r>
            <a:r>
              <a:rPr lang="fr-FR" sz="2700" b="1" kern="0" baseline="30000" dirty="0">
                <a:solidFill>
                  <a:srgbClr val="FF0000"/>
                </a:solidFill>
              </a:rPr>
              <a:t>er</a:t>
            </a:r>
            <a:r>
              <a:rPr lang="fr-FR" sz="2700" b="1" kern="0" dirty="0">
                <a:solidFill>
                  <a:srgbClr val="FF0000"/>
                </a:solidFill>
              </a:rPr>
              <a:t> mars 2019 </a:t>
            </a:r>
            <a:br>
              <a:rPr lang="fr-FR" sz="2700" b="1" kern="0" dirty="0">
                <a:solidFill>
                  <a:srgbClr val="FF0000"/>
                </a:solidFill>
              </a:rPr>
            </a:br>
            <a:br>
              <a:rPr lang="fr-FR" sz="2400" b="1" kern="0" dirty="0">
                <a:solidFill>
                  <a:srgbClr val="0070C0"/>
                </a:solidFill>
              </a:rPr>
            </a:br>
            <a:r>
              <a:rPr lang="fr-FR" sz="2200" b="1" i="1" kern="0" dirty="0">
                <a:solidFill>
                  <a:srgbClr val="0070C0"/>
                </a:solidFill>
              </a:rPr>
              <a:t>La pratique du droit de la concurrence en Nouvelle-Calédonie et dans les autres collectivités d’outre-mer</a:t>
            </a:r>
            <a:br>
              <a:rPr lang="fr-FR" sz="2400" b="1" kern="0" dirty="0">
                <a:solidFill>
                  <a:srgbClr val="0070C0"/>
                </a:solidFill>
              </a:rPr>
            </a:br>
            <a:br>
              <a:rPr lang="fr-FR" sz="2400" b="1" kern="0" dirty="0">
                <a:solidFill>
                  <a:srgbClr val="0070C0"/>
                </a:solidFill>
              </a:rPr>
            </a:br>
            <a:br>
              <a:rPr lang="fr-FR" sz="2400" b="1" kern="0" dirty="0">
                <a:solidFill>
                  <a:srgbClr val="0070C0"/>
                </a:solidFill>
              </a:rPr>
            </a:br>
            <a:br>
              <a:rPr lang="fr-FR" sz="3100" b="1" kern="0" dirty="0">
                <a:solidFill>
                  <a:srgbClr val="0070C0"/>
                </a:solidFill>
              </a:rPr>
            </a:br>
            <a:r>
              <a:rPr lang="fr-FR" sz="3100" b="1" kern="0" dirty="0">
                <a:solidFill>
                  <a:srgbClr val="0070C0"/>
                </a:solidFill>
              </a:rPr>
              <a:t>         </a:t>
            </a:r>
            <a:br>
              <a:rPr lang="fr-FR" sz="1200" b="1" kern="0" dirty="0">
                <a:solidFill>
                  <a:srgbClr val="FF0000"/>
                </a:solidFill>
              </a:rPr>
            </a:br>
            <a:endParaRPr lang="fr-FR" sz="2400" b="1" cap="small" dirty="0">
              <a:solidFill>
                <a:srgbClr val="FF0000"/>
              </a:solidFill>
              <a:latin typeface="Cambria" pitchFamily="18" charset="0"/>
            </a:endParaRPr>
          </a:p>
        </p:txBody>
      </p:sp>
      <p:sp>
        <p:nvSpPr>
          <p:cNvPr id="4102" name="Espace réservé du numéro de diapositive 1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32" indent="-285744">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2971" indent="-228594">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160" indent="-228594">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349" indent="-228594">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537"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726"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8914"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103"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fld id="{2967A47C-E021-4E76-B49C-8F1BA8465871}" type="slidenum">
              <a:rPr lang="fr-FR" altLang="fr-FR" sz="1400" b="1">
                <a:solidFill>
                  <a:srgbClr val="898989"/>
                </a:solidFill>
                <a:latin typeface="Cambria" panose="02040503050406030204" pitchFamily="18" charset="0"/>
              </a:rPr>
              <a:pPr fontAlgn="base">
                <a:spcBef>
                  <a:spcPct val="0"/>
                </a:spcBef>
                <a:spcAft>
                  <a:spcPct val="0"/>
                </a:spcAft>
                <a:buNone/>
              </a:pPr>
              <a:t>1</a:t>
            </a:fld>
            <a:endParaRPr lang="fr-FR" altLang="fr-FR" sz="1400" b="1" dirty="0">
              <a:solidFill>
                <a:srgbClr val="898989"/>
              </a:solidFill>
              <a:latin typeface="Cambria" panose="02040503050406030204" pitchFamily="18" charset="0"/>
            </a:endParaRPr>
          </a:p>
        </p:txBody>
      </p:sp>
      <p:sp>
        <p:nvSpPr>
          <p:cNvPr id="5" name="Rectangle 4"/>
          <p:cNvSpPr/>
          <p:nvPr/>
        </p:nvSpPr>
        <p:spPr>
          <a:xfrm>
            <a:off x="6096000" y="1212004"/>
            <a:ext cx="5251824" cy="217764"/>
          </a:xfrm>
          <a:prstGeom prst="rect">
            <a:avLst/>
          </a:prstGeom>
          <a:solidFill>
            <a:srgbClr val="FFC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prstClr val="white"/>
              </a:solidFill>
              <a:latin typeface="Cambria" pitchFamily="18" charset="0"/>
            </a:endParaRPr>
          </a:p>
        </p:txBody>
      </p:sp>
      <p:sp>
        <p:nvSpPr>
          <p:cNvPr id="8" name="Rectangle 7"/>
          <p:cNvSpPr/>
          <p:nvPr/>
        </p:nvSpPr>
        <p:spPr>
          <a:xfrm>
            <a:off x="834778" y="1370210"/>
            <a:ext cx="7778406" cy="242816"/>
          </a:xfrm>
          <a:prstGeom prst="rect">
            <a:avLst/>
          </a:prstGeom>
          <a:solidFill>
            <a:srgbClr val="1E53C8">
              <a:alpha val="69804"/>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CC3300"/>
              </a:solidFill>
              <a:latin typeface="Cambria" pitchFamily="18" charset="0"/>
            </a:endParaRPr>
          </a:p>
        </p:txBody>
      </p:sp>
      <p:pic>
        <p:nvPicPr>
          <p:cNvPr id="2" name="Image 1"/>
          <p:cNvPicPr>
            <a:picLocks noChangeAspect="1"/>
          </p:cNvPicPr>
          <p:nvPr/>
        </p:nvPicPr>
        <p:blipFill>
          <a:blip r:embed="rId3"/>
          <a:stretch>
            <a:fillRect/>
          </a:stretch>
        </p:blipFill>
        <p:spPr>
          <a:xfrm>
            <a:off x="10138194" y="6211299"/>
            <a:ext cx="1192172" cy="498987"/>
          </a:xfrm>
          <a:prstGeom prst="rect">
            <a:avLst/>
          </a:prstGeom>
        </p:spPr>
      </p:pic>
      <p:sp>
        <p:nvSpPr>
          <p:cNvPr id="10" name="Rectangle 9"/>
          <p:cNvSpPr/>
          <p:nvPr/>
        </p:nvSpPr>
        <p:spPr>
          <a:xfrm>
            <a:off x="2329502" y="2340362"/>
            <a:ext cx="7498080" cy="619272"/>
          </a:xfrm>
          <a:prstGeom prst="rect">
            <a:avLst/>
          </a:prstGeom>
        </p:spPr>
        <p:txBody>
          <a:bodyPr wrap="square">
            <a:spAutoFit/>
          </a:bodyPr>
          <a:lstStyle/>
          <a:p>
            <a:pPr lvl="0" algn="just">
              <a:lnSpc>
                <a:spcPct val="107000"/>
              </a:lnSpc>
              <a:spcAft>
                <a:spcPts val="0"/>
              </a:spcAft>
            </a:pP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0"/>
              </a:spcAft>
            </a:pPr>
            <a:endParaRPr lang="fr-FR"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2850820" y="4960388"/>
            <a:ext cx="6587077" cy="58477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rgbClr val="0070C0"/>
                </a:solidFill>
                <a:effectLst/>
                <a:uLnTx/>
                <a:uFillTx/>
              </a:rPr>
              <a:t>Par Jacques </a:t>
            </a:r>
            <a:r>
              <a:rPr kumimoji="0" lang="fr-FR" sz="1600" b="1" i="0" u="none" strike="noStrike" kern="0" cap="none" spc="0" normalizeH="0" baseline="0" noProof="0" dirty="0" err="1">
                <a:ln>
                  <a:noFill/>
                </a:ln>
                <a:solidFill>
                  <a:srgbClr val="0070C0"/>
                </a:solidFill>
                <a:effectLst/>
                <a:uLnTx/>
                <a:uFillTx/>
              </a:rPr>
              <a:t>Mérot</a:t>
            </a:r>
            <a:endParaRPr kumimoji="0" lang="fr-FR" sz="1600" b="1" i="0" u="none" strike="noStrike" kern="0" cap="none" spc="0" normalizeH="0" baseline="0" noProof="0" dirty="0">
              <a:ln>
                <a:noFill/>
              </a:ln>
              <a:solidFill>
                <a:srgbClr val="0070C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rgbClr val="0070C0"/>
                </a:solidFill>
                <a:effectLst/>
                <a:uLnTx/>
                <a:uFillTx/>
              </a:rPr>
              <a:t>Président de l’Autorité polynésienne de la concurrence</a:t>
            </a:r>
            <a:endParaRPr kumimoji="0" lang="fr-FR" sz="1600" b="0" i="0" u="none" strike="noStrike" kern="0" cap="none" spc="0" normalizeH="0" baseline="0" noProof="0" dirty="0">
              <a:ln>
                <a:noFill/>
              </a:ln>
              <a:solidFill>
                <a:srgbClr val="0070C0"/>
              </a:solidFill>
              <a:effectLst/>
              <a:uLnTx/>
              <a:uFillTx/>
              <a:latin typeface="Arial Narrow" panose="020B0606020202030204" pitchFamily="34" charset="0"/>
            </a:endParaRPr>
          </a:p>
        </p:txBody>
      </p:sp>
      <p:pic>
        <p:nvPicPr>
          <p:cNvPr id="4" name="Image 3"/>
          <p:cNvPicPr>
            <a:picLocks noChangeAspect="1"/>
          </p:cNvPicPr>
          <p:nvPr/>
        </p:nvPicPr>
        <p:blipFill>
          <a:blip r:embed="rId4"/>
          <a:stretch>
            <a:fillRect/>
          </a:stretch>
        </p:blipFill>
        <p:spPr>
          <a:xfrm>
            <a:off x="5027650" y="149928"/>
            <a:ext cx="2233416" cy="93438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3" name="Rectangle 42"/>
          <p:cNvSpPr>
            <a:spLocks noChangeArrowheads="1"/>
          </p:cNvSpPr>
          <p:nvPr/>
        </p:nvSpPr>
        <p:spPr bwMode="auto">
          <a:xfrm>
            <a:off x="7199697" y="311085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Tree>
    <p:extLst>
      <p:ext uri="{BB962C8B-B14F-4D97-AF65-F5344CB8AC3E}">
        <p14:creationId xmlns:p14="http://schemas.microsoft.com/office/powerpoint/2010/main" val="130461792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re 1"/>
          <p:cNvSpPr>
            <a:spLocks noGrp="1"/>
          </p:cNvSpPr>
          <p:nvPr>
            <p:ph type="title"/>
          </p:nvPr>
        </p:nvSpPr>
        <p:spPr>
          <a:xfrm>
            <a:off x="609600" y="274638"/>
            <a:ext cx="10972800" cy="695876"/>
          </a:xfrm>
        </p:spPr>
        <p:txBody>
          <a:bodyPr rtlCol="0">
            <a:normAutofit fontScale="90000"/>
          </a:bodyPr>
          <a:lstStyle/>
          <a:p>
            <a:pPr eaLnBrk="1" fontAlgn="auto" hangingPunct="1">
              <a:spcAft>
                <a:spcPts val="0"/>
              </a:spcAft>
              <a:defRPr/>
            </a:pPr>
            <a:r>
              <a:rPr lang="fr-FR" sz="2400" b="1" kern="0" dirty="0">
                <a:solidFill>
                  <a:srgbClr val="0070C0"/>
                </a:solidFill>
              </a:rPr>
              <a:t>La pratique de l’Autorité polynésienne de la concurrence (APC)</a:t>
            </a:r>
            <a:br>
              <a:rPr lang="fr-FR" sz="2400" b="1" kern="0" dirty="0">
                <a:solidFill>
                  <a:srgbClr val="0070C0"/>
                </a:solidFill>
              </a:rPr>
            </a:br>
            <a:r>
              <a:rPr lang="fr-FR" sz="2400" b="1" i="1" kern="0" dirty="0">
                <a:solidFill>
                  <a:srgbClr val="FF0000"/>
                </a:solidFill>
              </a:rPr>
              <a:t>colloque du 1</a:t>
            </a:r>
            <a:r>
              <a:rPr lang="fr-FR" sz="2400" b="1" i="1" kern="0" baseline="30000" dirty="0">
                <a:solidFill>
                  <a:srgbClr val="FF0000"/>
                </a:solidFill>
              </a:rPr>
              <a:t>er</a:t>
            </a:r>
            <a:r>
              <a:rPr lang="fr-FR" sz="2400" b="1" i="1" kern="0" dirty="0">
                <a:solidFill>
                  <a:srgbClr val="FF0000"/>
                </a:solidFill>
              </a:rPr>
              <a:t> mars 2019</a:t>
            </a:r>
            <a:endParaRPr lang="fr-FR" sz="2400" b="1" i="1" cap="small" dirty="0">
              <a:solidFill>
                <a:srgbClr val="0070C0"/>
              </a:solidFill>
              <a:latin typeface="Cambria" pitchFamily="18" charset="0"/>
            </a:endParaRPr>
          </a:p>
        </p:txBody>
      </p:sp>
      <p:sp>
        <p:nvSpPr>
          <p:cNvPr id="4102" name="Espace réservé du numéro de diapositive 1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32" indent="-285744">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2971" indent="-228594">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160" indent="-228594">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349" indent="-228594">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537"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726"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8914"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103"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fld id="{2967A47C-E021-4E76-B49C-8F1BA8465871}" type="slidenum">
              <a:rPr lang="fr-FR" altLang="fr-FR" sz="1400" b="1">
                <a:solidFill>
                  <a:srgbClr val="898989"/>
                </a:solidFill>
                <a:latin typeface="Cambria" panose="02040503050406030204" pitchFamily="18" charset="0"/>
              </a:rPr>
              <a:pPr fontAlgn="base">
                <a:spcBef>
                  <a:spcPct val="0"/>
                </a:spcBef>
                <a:spcAft>
                  <a:spcPct val="0"/>
                </a:spcAft>
                <a:buNone/>
              </a:pPr>
              <a:t>10</a:t>
            </a:fld>
            <a:endParaRPr lang="fr-FR" altLang="fr-FR" sz="1400" b="1" dirty="0">
              <a:solidFill>
                <a:srgbClr val="898989"/>
              </a:solidFill>
              <a:latin typeface="Cambria" panose="02040503050406030204" pitchFamily="18" charset="0"/>
            </a:endParaRPr>
          </a:p>
        </p:txBody>
      </p:sp>
      <p:sp>
        <p:nvSpPr>
          <p:cNvPr id="5" name="Rectangle 4"/>
          <p:cNvSpPr/>
          <p:nvPr/>
        </p:nvSpPr>
        <p:spPr>
          <a:xfrm>
            <a:off x="6078542" y="1006688"/>
            <a:ext cx="5251824" cy="217764"/>
          </a:xfrm>
          <a:prstGeom prst="rect">
            <a:avLst/>
          </a:prstGeom>
          <a:solidFill>
            <a:srgbClr val="FFC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prstClr val="white"/>
              </a:solidFill>
              <a:latin typeface="Cambria" pitchFamily="18" charset="0"/>
            </a:endParaRPr>
          </a:p>
        </p:txBody>
      </p:sp>
      <p:sp>
        <p:nvSpPr>
          <p:cNvPr id="8" name="Rectangle 7"/>
          <p:cNvSpPr/>
          <p:nvPr/>
        </p:nvSpPr>
        <p:spPr>
          <a:xfrm>
            <a:off x="818406" y="1113161"/>
            <a:ext cx="7778406" cy="242816"/>
          </a:xfrm>
          <a:prstGeom prst="rect">
            <a:avLst/>
          </a:prstGeom>
          <a:solidFill>
            <a:srgbClr val="1E53C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CC3300"/>
              </a:solidFill>
              <a:latin typeface="Cambria" pitchFamily="18" charset="0"/>
            </a:endParaRPr>
          </a:p>
        </p:txBody>
      </p:sp>
      <p:pic>
        <p:nvPicPr>
          <p:cNvPr id="2" name="Image 1"/>
          <p:cNvPicPr>
            <a:picLocks noChangeAspect="1"/>
          </p:cNvPicPr>
          <p:nvPr/>
        </p:nvPicPr>
        <p:blipFill>
          <a:blip r:embed="rId3"/>
          <a:stretch>
            <a:fillRect/>
          </a:stretch>
        </p:blipFill>
        <p:spPr>
          <a:xfrm>
            <a:off x="10138194" y="6211299"/>
            <a:ext cx="1192172" cy="498987"/>
          </a:xfrm>
          <a:prstGeom prst="rect">
            <a:avLst/>
          </a:prstGeom>
        </p:spPr>
      </p:pic>
      <p:sp>
        <p:nvSpPr>
          <p:cNvPr id="9" name="ZoneTexte 8"/>
          <p:cNvSpPr txBox="1"/>
          <p:nvPr/>
        </p:nvSpPr>
        <p:spPr>
          <a:xfrm>
            <a:off x="818406" y="1601483"/>
            <a:ext cx="10511960" cy="369332"/>
          </a:xfrm>
          <a:prstGeom prst="rect">
            <a:avLst/>
          </a:prstGeom>
          <a:solidFill>
            <a:srgbClr val="FFC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algn="ctr">
              <a:defRPr>
                <a:solidFill>
                  <a:prstClr val="white"/>
                </a:solidFill>
                <a:latin typeface="Cambria"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r>
              <a:rPr lang="fr-FR" b="1" dirty="0">
                <a:solidFill>
                  <a:srgbClr val="0070C0"/>
                </a:solidFill>
                <a:latin typeface="Calibri"/>
              </a:rPr>
              <a:t>2. L’activité de l’APC : des décisions qui ont installé l’APC dans le paysage économique polynésien</a:t>
            </a:r>
          </a:p>
        </p:txBody>
      </p:sp>
      <p:sp>
        <p:nvSpPr>
          <p:cNvPr id="3" name="ZoneTexte 2"/>
          <p:cNvSpPr txBox="1"/>
          <p:nvPr/>
        </p:nvSpPr>
        <p:spPr>
          <a:xfrm>
            <a:off x="818406" y="2115871"/>
            <a:ext cx="6646084" cy="646331"/>
          </a:xfrm>
          <a:prstGeom prst="rect">
            <a:avLst/>
          </a:prstGeom>
          <a:noFill/>
        </p:spPr>
        <p:txBody>
          <a:bodyPr wrap="square" rtlCol="0">
            <a:spAutoFit/>
          </a:bodyPr>
          <a:lstStyle/>
          <a:p>
            <a:pPr lvl="1"/>
            <a:endParaRPr lang="fr-FR" dirty="0">
              <a:solidFill>
                <a:srgbClr val="0070C0"/>
              </a:solidFill>
              <a:latin typeface="Times New Roman" panose="02020603050405020304" pitchFamily="18" charset="0"/>
            </a:endParaRPr>
          </a:p>
          <a:p>
            <a:endParaRPr lang="fr-FR" dirty="0">
              <a:solidFill>
                <a:srgbClr val="0070C0"/>
              </a:solidFill>
              <a:latin typeface="Times New Roman" panose="02020603050405020304" pitchFamily="18" charset="0"/>
            </a:endParaRPr>
          </a:p>
        </p:txBody>
      </p:sp>
      <p:graphicFrame>
        <p:nvGraphicFramePr>
          <p:cNvPr id="4" name="Diagramme 3"/>
          <p:cNvGraphicFramePr/>
          <p:nvPr>
            <p:extLst>
              <p:ext uri="{D42A27DB-BD31-4B8C-83A1-F6EECF244321}">
                <p14:modId xmlns:p14="http://schemas.microsoft.com/office/powerpoint/2010/main" val="2609898831"/>
              </p:ext>
            </p:extLst>
          </p:nvPr>
        </p:nvGraphicFramePr>
        <p:xfrm>
          <a:off x="212012" y="2080150"/>
          <a:ext cx="11767976" cy="41311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1228095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re 1"/>
          <p:cNvSpPr>
            <a:spLocks noGrp="1"/>
          </p:cNvSpPr>
          <p:nvPr>
            <p:ph type="title"/>
          </p:nvPr>
        </p:nvSpPr>
        <p:spPr>
          <a:xfrm>
            <a:off x="609600" y="274638"/>
            <a:ext cx="10972800" cy="695876"/>
          </a:xfrm>
        </p:spPr>
        <p:txBody>
          <a:bodyPr rtlCol="0">
            <a:normAutofit fontScale="90000"/>
          </a:bodyPr>
          <a:lstStyle/>
          <a:p>
            <a:pPr eaLnBrk="1" fontAlgn="auto" hangingPunct="1">
              <a:spcAft>
                <a:spcPts val="0"/>
              </a:spcAft>
              <a:defRPr/>
            </a:pPr>
            <a:r>
              <a:rPr lang="fr-FR" sz="2400" b="1" kern="0" dirty="0">
                <a:solidFill>
                  <a:srgbClr val="0070C0"/>
                </a:solidFill>
              </a:rPr>
              <a:t>La pratique de l’Autorité polynésienne de la concurrence (APC)</a:t>
            </a:r>
            <a:br>
              <a:rPr lang="fr-FR" sz="2400" b="1" kern="0" dirty="0">
                <a:solidFill>
                  <a:srgbClr val="0070C0"/>
                </a:solidFill>
              </a:rPr>
            </a:br>
            <a:r>
              <a:rPr lang="fr-FR" sz="2400" b="1" i="1" kern="0" dirty="0">
                <a:solidFill>
                  <a:srgbClr val="FF0000"/>
                </a:solidFill>
              </a:rPr>
              <a:t>colloque du 1</a:t>
            </a:r>
            <a:r>
              <a:rPr lang="fr-FR" sz="2400" b="1" i="1" kern="0" baseline="30000" dirty="0">
                <a:solidFill>
                  <a:srgbClr val="FF0000"/>
                </a:solidFill>
              </a:rPr>
              <a:t>er</a:t>
            </a:r>
            <a:r>
              <a:rPr lang="fr-FR" sz="2400" b="1" i="1" kern="0" dirty="0">
                <a:solidFill>
                  <a:srgbClr val="FF0000"/>
                </a:solidFill>
              </a:rPr>
              <a:t> mars 2019</a:t>
            </a:r>
            <a:endParaRPr lang="fr-FR" sz="2400" b="1" i="1" cap="small" dirty="0">
              <a:solidFill>
                <a:srgbClr val="0070C0"/>
              </a:solidFill>
              <a:latin typeface="Cambria" pitchFamily="18" charset="0"/>
            </a:endParaRPr>
          </a:p>
        </p:txBody>
      </p:sp>
      <p:sp>
        <p:nvSpPr>
          <p:cNvPr id="4102" name="Espace réservé du numéro de diapositive 1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32" indent="-285744">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2971" indent="-228594">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160" indent="-228594">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349" indent="-228594">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537"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726"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8914"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103"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fld id="{2967A47C-E021-4E76-B49C-8F1BA8465871}" type="slidenum">
              <a:rPr lang="fr-FR" altLang="fr-FR" sz="1400" b="1">
                <a:solidFill>
                  <a:srgbClr val="898989"/>
                </a:solidFill>
                <a:latin typeface="Cambria" panose="02040503050406030204" pitchFamily="18" charset="0"/>
              </a:rPr>
              <a:pPr fontAlgn="base">
                <a:spcBef>
                  <a:spcPct val="0"/>
                </a:spcBef>
                <a:spcAft>
                  <a:spcPct val="0"/>
                </a:spcAft>
                <a:buNone/>
              </a:pPr>
              <a:t>11</a:t>
            </a:fld>
            <a:endParaRPr lang="fr-FR" altLang="fr-FR" sz="1400" b="1" dirty="0">
              <a:solidFill>
                <a:srgbClr val="898989"/>
              </a:solidFill>
              <a:latin typeface="Cambria" panose="02040503050406030204" pitchFamily="18" charset="0"/>
            </a:endParaRPr>
          </a:p>
        </p:txBody>
      </p:sp>
      <p:sp>
        <p:nvSpPr>
          <p:cNvPr id="5" name="Rectangle 4"/>
          <p:cNvSpPr/>
          <p:nvPr/>
        </p:nvSpPr>
        <p:spPr>
          <a:xfrm>
            <a:off x="6078542" y="1006688"/>
            <a:ext cx="5251824" cy="217764"/>
          </a:xfrm>
          <a:prstGeom prst="rect">
            <a:avLst/>
          </a:prstGeom>
          <a:solidFill>
            <a:srgbClr val="FFC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prstClr val="white"/>
              </a:solidFill>
              <a:latin typeface="Cambria" pitchFamily="18" charset="0"/>
            </a:endParaRPr>
          </a:p>
        </p:txBody>
      </p:sp>
      <p:sp>
        <p:nvSpPr>
          <p:cNvPr id="8" name="Rectangle 7"/>
          <p:cNvSpPr/>
          <p:nvPr/>
        </p:nvSpPr>
        <p:spPr>
          <a:xfrm>
            <a:off x="818406" y="1113161"/>
            <a:ext cx="7778406" cy="242816"/>
          </a:xfrm>
          <a:prstGeom prst="rect">
            <a:avLst/>
          </a:prstGeom>
          <a:solidFill>
            <a:srgbClr val="1E53C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CC3300"/>
              </a:solidFill>
              <a:latin typeface="Cambria" pitchFamily="18" charset="0"/>
            </a:endParaRPr>
          </a:p>
        </p:txBody>
      </p:sp>
      <p:pic>
        <p:nvPicPr>
          <p:cNvPr id="2" name="Image 1"/>
          <p:cNvPicPr>
            <a:picLocks noChangeAspect="1"/>
          </p:cNvPicPr>
          <p:nvPr/>
        </p:nvPicPr>
        <p:blipFill>
          <a:blip r:embed="rId3"/>
          <a:stretch>
            <a:fillRect/>
          </a:stretch>
        </p:blipFill>
        <p:spPr>
          <a:xfrm>
            <a:off x="10138194" y="6211299"/>
            <a:ext cx="1192172" cy="498987"/>
          </a:xfrm>
          <a:prstGeom prst="rect">
            <a:avLst/>
          </a:prstGeom>
        </p:spPr>
      </p:pic>
      <p:sp>
        <p:nvSpPr>
          <p:cNvPr id="9" name="ZoneTexte 8"/>
          <p:cNvSpPr txBox="1"/>
          <p:nvPr/>
        </p:nvSpPr>
        <p:spPr>
          <a:xfrm>
            <a:off x="840021" y="1601483"/>
            <a:ext cx="10490346" cy="369332"/>
          </a:xfrm>
          <a:prstGeom prst="rect">
            <a:avLst/>
          </a:prstGeom>
          <a:solidFill>
            <a:srgbClr val="FFC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algn="ctr">
              <a:defRPr>
                <a:solidFill>
                  <a:prstClr val="white"/>
                </a:solidFill>
                <a:latin typeface="Cambria"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r>
              <a:rPr lang="fr-FR" b="1" dirty="0">
                <a:solidFill>
                  <a:srgbClr val="0070C0"/>
                </a:solidFill>
                <a:latin typeface="Calibri"/>
              </a:rPr>
              <a:t>2. L’activité de l’APC : des décisions qui ont installé l’APC dans le paysage économique polynésien</a:t>
            </a:r>
          </a:p>
        </p:txBody>
      </p:sp>
      <p:sp>
        <p:nvSpPr>
          <p:cNvPr id="6" name="Étiquette 5"/>
          <p:cNvSpPr/>
          <p:nvPr/>
        </p:nvSpPr>
        <p:spPr>
          <a:xfrm>
            <a:off x="391886" y="2155370"/>
            <a:ext cx="11523306" cy="3946849"/>
          </a:xfrm>
          <a:prstGeom prst="plaque">
            <a:avLst/>
          </a:prstGeom>
          <a:blipFill dpi="0" rotWithShape="1">
            <a:blip r:embed="rId4">
              <a:alphaModFix amt="10000"/>
              <a:extLst>
                <a:ext uri="{28A0092B-C50C-407E-A947-70E740481C1C}">
                  <a14:useLocalDpi xmlns:a14="http://schemas.microsoft.com/office/drawing/2010/main" val="0"/>
                </a:ext>
              </a:extLst>
            </a:blip>
            <a:srcRect/>
            <a:stretch>
              <a:fillRect/>
            </a:stretch>
          </a:blipFill>
          <a:effectLst>
            <a:outerShdw blurRad="50800" dist="50800" dir="54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840020" y="2347846"/>
            <a:ext cx="10511960" cy="2585323"/>
          </a:xfrm>
          <a:prstGeom prst="rect">
            <a:avLst/>
          </a:prstGeom>
          <a:noFill/>
        </p:spPr>
        <p:txBody>
          <a:bodyPr wrap="square" rtlCol="0">
            <a:spAutoFit/>
          </a:bodyPr>
          <a:lstStyle/>
          <a:p>
            <a:pPr algn="ctr"/>
            <a:r>
              <a:rPr lang="fr-FR" b="1" dirty="0">
                <a:solidFill>
                  <a:srgbClr val="0070C0"/>
                </a:solidFill>
                <a:latin typeface="Calibri"/>
              </a:rPr>
              <a:t>3 décisions particulières :</a:t>
            </a:r>
          </a:p>
          <a:p>
            <a:pPr algn="ctr"/>
            <a:endParaRPr lang="fr-FR" b="1" dirty="0">
              <a:solidFill>
                <a:srgbClr val="0070C0"/>
              </a:solidFill>
              <a:latin typeface="Calibri"/>
            </a:endParaRPr>
          </a:p>
          <a:p>
            <a:pPr algn="ctr"/>
            <a:endParaRPr lang="fr-FR" b="1" dirty="0">
              <a:solidFill>
                <a:srgbClr val="0070C0"/>
              </a:solidFill>
              <a:latin typeface="Calibri"/>
            </a:endParaRPr>
          </a:p>
          <a:p>
            <a:pPr lvl="0"/>
            <a:endParaRPr lang="fr-FR" dirty="0">
              <a:solidFill>
                <a:prstClr val="black"/>
              </a:solidFill>
            </a:endParaRPr>
          </a:p>
          <a:p>
            <a:pPr lvl="0" algn="just"/>
            <a:r>
              <a:rPr lang="fr-FR" dirty="0">
                <a:solidFill>
                  <a:srgbClr val="0070C0"/>
                </a:solidFill>
                <a:latin typeface="Calibri"/>
              </a:rPr>
              <a:t>1° Décision n° 2017-CC-01 du 9 mars 2017, Autorisation de la prise de contrôle exclusif des sociétés compagnie française maritime de Tahiti CFMT et </a:t>
            </a:r>
            <a:r>
              <a:rPr lang="fr-FR" dirty="0" err="1">
                <a:solidFill>
                  <a:srgbClr val="0070C0"/>
                </a:solidFill>
                <a:latin typeface="Calibri"/>
              </a:rPr>
              <a:t>Vaipihaa</a:t>
            </a:r>
            <a:r>
              <a:rPr lang="fr-FR" dirty="0">
                <a:solidFill>
                  <a:srgbClr val="0070C0"/>
                </a:solidFill>
                <a:latin typeface="Calibri"/>
              </a:rPr>
              <a:t> par la société </a:t>
            </a:r>
            <a:r>
              <a:rPr lang="fr-FR" dirty="0" err="1">
                <a:solidFill>
                  <a:srgbClr val="0070C0"/>
                </a:solidFill>
                <a:latin typeface="Calibri"/>
              </a:rPr>
              <a:t>Emar</a:t>
            </a:r>
            <a:r>
              <a:rPr lang="fr-FR" dirty="0">
                <a:solidFill>
                  <a:srgbClr val="0070C0"/>
                </a:solidFill>
                <a:latin typeface="Calibri"/>
              </a:rPr>
              <a:t> (groupe Martin) sous réserve d’injonction de mesures structurelles ;</a:t>
            </a:r>
          </a:p>
          <a:p>
            <a:pPr lvl="0" algn="just"/>
            <a:endParaRPr lang="fr-FR" dirty="0">
              <a:solidFill>
                <a:srgbClr val="0070C0"/>
              </a:solidFill>
              <a:latin typeface="Calibri"/>
            </a:endParaRPr>
          </a:p>
          <a:p>
            <a:pPr lvl="0" algn="just"/>
            <a:r>
              <a:rPr lang="fr-FR" dirty="0">
                <a:solidFill>
                  <a:srgbClr val="0070C0"/>
                </a:solidFill>
                <a:latin typeface="Calibri"/>
              </a:rPr>
              <a:t> </a:t>
            </a:r>
            <a:endParaRPr lang="fr-FR" dirty="0"/>
          </a:p>
        </p:txBody>
      </p:sp>
    </p:spTree>
    <p:extLst>
      <p:ext uri="{BB962C8B-B14F-4D97-AF65-F5344CB8AC3E}">
        <p14:creationId xmlns:p14="http://schemas.microsoft.com/office/powerpoint/2010/main" val="403790970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re 1"/>
          <p:cNvSpPr>
            <a:spLocks noGrp="1"/>
          </p:cNvSpPr>
          <p:nvPr>
            <p:ph type="title"/>
          </p:nvPr>
        </p:nvSpPr>
        <p:spPr>
          <a:xfrm>
            <a:off x="609600" y="274638"/>
            <a:ext cx="10972800" cy="695876"/>
          </a:xfrm>
        </p:spPr>
        <p:txBody>
          <a:bodyPr rtlCol="0">
            <a:normAutofit fontScale="90000"/>
          </a:bodyPr>
          <a:lstStyle/>
          <a:p>
            <a:pPr eaLnBrk="1" fontAlgn="auto" hangingPunct="1">
              <a:spcAft>
                <a:spcPts val="0"/>
              </a:spcAft>
              <a:defRPr/>
            </a:pPr>
            <a:r>
              <a:rPr lang="fr-FR" sz="2400" b="1" kern="0" dirty="0">
                <a:solidFill>
                  <a:srgbClr val="0070C0"/>
                </a:solidFill>
              </a:rPr>
              <a:t>La pratique de l’Autorité polynésienne de la concurrence (APC)</a:t>
            </a:r>
            <a:br>
              <a:rPr lang="fr-FR" sz="2400" b="1" kern="0" dirty="0">
                <a:solidFill>
                  <a:srgbClr val="0070C0"/>
                </a:solidFill>
              </a:rPr>
            </a:br>
            <a:r>
              <a:rPr lang="fr-FR" sz="2400" b="1" i="1" kern="0" dirty="0">
                <a:solidFill>
                  <a:srgbClr val="FF0000"/>
                </a:solidFill>
              </a:rPr>
              <a:t>colloque du 1</a:t>
            </a:r>
            <a:r>
              <a:rPr lang="fr-FR" sz="2400" b="1" i="1" kern="0" baseline="30000" dirty="0">
                <a:solidFill>
                  <a:srgbClr val="FF0000"/>
                </a:solidFill>
              </a:rPr>
              <a:t>er</a:t>
            </a:r>
            <a:r>
              <a:rPr lang="fr-FR" sz="2400" b="1" i="1" kern="0" dirty="0">
                <a:solidFill>
                  <a:srgbClr val="FF0000"/>
                </a:solidFill>
              </a:rPr>
              <a:t> mars 2019</a:t>
            </a:r>
            <a:endParaRPr lang="fr-FR" sz="2400" b="1" i="1" cap="small" dirty="0">
              <a:solidFill>
                <a:srgbClr val="0070C0"/>
              </a:solidFill>
              <a:latin typeface="Cambria" pitchFamily="18" charset="0"/>
            </a:endParaRPr>
          </a:p>
        </p:txBody>
      </p:sp>
      <p:sp>
        <p:nvSpPr>
          <p:cNvPr id="4102" name="Espace réservé du numéro de diapositive 1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32" indent="-285744">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2971" indent="-228594">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160" indent="-228594">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349" indent="-228594">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537"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726"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8914"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103"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fld id="{2967A47C-E021-4E76-B49C-8F1BA8465871}" type="slidenum">
              <a:rPr lang="fr-FR" altLang="fr-FR" sz="1400" b="1">
                <a:solidFill>
                  <a:srgbClr val="898989"/>
                </a:solidFill>
                <a:latin typeface="Cambria" panose="02040503050406030204" pitchFamily="18" charset="0"/>
              </a:rPr>
              <a:pPr fontAlgn="base">
                <a:spcBef>
                  <a:spcPct val="0"/>
                </a:spcBef>
                <a:spcAft>
                  <a:spcPct val="0"/>
                </a:spcAft>
                <a:buNone/>
              </a:pPr>
              <a:t>12</a:t>
            </a:fld>
            <a:endParaRPr lang="fr-FR" altLang="fr-FR" sz="1400" b="1" dirty="0">
              <a:solidFill>
                <a:srgbClr val="898989"/>
              </a:solidFill>
              <a:latin typeface="Cambria" panose="02040503050406030204" pitchFamily="18" charset="0"/>
            </a:endParaRPr>
          </a:p>
        </p:txBody>
      </p:sp>
      <p:sp>
        <p:nvSpPr>
          <p:cNvPr id="5" name="Rectangle 4"/>
          <p:cNvSpPr/>
          <p:nvPr/>
        </p:nvSpPr>
        <p:spPr>
          <a:xfrm>
            <a:off x="6078542" y="1006688"/>
            <a:ext cx="5251824" cy="217764"/>
          </a:xfrm>
          <a:prstGeom prst="rect">
            <a:avLst/>
          </a:prstGeom>
          <a:solidFill>
            <a:srgbClr val="FFC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prstClr val="white"/>
              </a:solidFill>
              <a:latin typeface="Cambria" pitchFamily="18" charset="0"/>
            </a:endParaRPr>
          </a:p>
        </p:txBody>
      </p:sp>
      <p:sp>
        <p:nvSpPr>
          <p:cNvPr id="8" name="Rectangle 7"/>
          <p:cNvSpPr/>
          <p:nvPr/>
        </p:nvSpPr>
        <p:spPr>
          <a:xfrm>
            <a:off x="818406" y="1113161"/>
            <a:ext cx="7778406" cy="242816"/>
          </a:xfrm>
          <a:prstGeom prst="rect">
            <a:avLst/>
          </a:prstGeom>
          <a:solidFill>
            <a:srgbClr val="1E53C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CC3300"/>
              </a:solidFill>
              <a:latin typeface="Cambria" pitchFamily="18" charset="0"/>
            </a:endParaRPr>
          </a:p>
        </p:txBody>
      </p:sp>
      <p:pic>
        <p:nvPicPr>
          <p:cNvPr id="2" name="Image 1"/>
          <p:cNvPicPr>
            <a:picLocks noChangeAspect="1"/>
          </p:cNvPicPr>
          <p:nvPr/>
        </p:nvPicPr>
        <p:blipFill>
          <a:blip r:embed="rId3"/>
          <a:stretch>
            <a:fillRect/>
          </a:stretch>
        </p:blipFill>
        <p:spPr>
          <a:xfrm>
            <a:off x="10138194" y="6211299"/>
            <a:ext cx="1192172" cy="498987"/>
          </a:xfrm>
          <a:prstGeom prst="rect">
            <a:avLst/>
          </a:prstGeom>
        </p:spPr>
      </p:pic>
      <p:sp>
        <p:nvSpPr>
          <p:cNvPr id="9" name="ZoneTexte 8"/>
          <p:cNvSpPr txBox="1"/>
          <p:nvPr/>
        </p:nvSpPr>
        <p:spPr>
          <a:xfrm>
            <a:off x="818407" y="1601483"/>
            <a:ext cx="10511960" cy="369332"/>
          </a:xfrm>
          <a:prstGeom prst="rect">
            <a:avLst/>
          </a:prstGeom>
          <a:solidFill>
            <a:srgbClr val="FFC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algn="ctr">
              <a:defRPr>
                <a:solidFill>
                  <a:prstClr val="white"/>
                </a:solidFill>
                <a:latin typeface="Cambria"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r>
              <a:rPr lang="fr-FR" b="1" dirty="0">
                <a:solidFill>
                  <a:srgbClr val="0070C0"/>
                </a:solidFill>
                <a:latin typeface="Calibri"/>
              </a:rPr>
              <a:t>2. L’activité de l’APC : des décisions qui ont installé l’APC dans le paysage économique polynésien</a:t>
            </a:r>
          </a:p>
        </p:txBody>
      </p:sp>
      <p:sp>
        <p:nvSpPr>
          <p:cNvPr id="4" name="Étiquette 3"/>
          <p:cNvSpPr/>
          <p:nvPr/>
        </p:nvSpPr>
        <p:spPr>
          <a:xfrm>
            <a:off x="167951" y="2192694"/>
            <a:ext cx="11877869" cy="3918857"/>
          </a:xfrm>
          <a:prstGeom prst="plaque">
            <a:avLst/>
          </a:prstGeom>
          <a:blipFill dpi="0" rotWithShape="1">
            <a:blip r:embed="rId4">
              <a:alphaModFix amt="10000"/>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818406" y="2215619"/>
            <a:ext cx="10511960" cy="2585323"/>
          </a:xfrm>
          <a:prstGeom prst="rect">
            <a:avLst/>
          </a:prstGeom>
          <a:noFill/>
        </p:spPr>
        <p:txBody>
          <a:bodyPr wrap="square" rtlCol="0">
            <a:spAutoFit/>
          </a:bodyPr>
          <a:lstStyle/>
          <a:p>
            <a:pPr algn="ctr"/>
            <a:r>
              <a:rPr lang="fr-FR" b="1" dirty="0">
                <a:solidFill>
                  <a:srgbClr val="0070C0"/>
                </a:solidFill>
              </a:rPr>
              <a:t>3 décisions particulières :</a:t>
            </a:r>
          </a:p>
          <a:p>
            <a:pPr lvl="0"/>
            <a:endParaRPr lang="fr-FR" dirty="0">
              <a:solidFill>
                <a:prstClr val="black"/>
              </a:solidFill>
            </a:endParaRPr>
          </a:p>
          <a:p>
            <a:pPr lvl="0"/>
            <a:endParaRPr lang="fr-FR" dirty="0">
              <a:solidFill>
                <a:prstClr val="black"/>
              </a:solidFill>
            </a:endParaRPr>
          </a:p>
          <a:p>
            <a:pPr lvl="0"/>
            <a:endParaRPr lang="fr-FR" dirty="0">
              <a:solidFill>
                <a:prstClr val="black"/>
              </a:solidFill>
            </a:endParaRPr>
          </a:p>
          <a:p>
            <a:pPr lvl="0" algn="just"/>
            <a:endParaRPr lang="fr-FR" dirty="0">
              <a:solidFill>
                <a:srgbClr val="0070C0"/>
              </a:solidFill>
              <a:latin typeface="Calibri"/>
            </a:endParaRPr>
          </a:p>
          <a:p>
            <a:pPr lvl="0" algn="just"/>
            <a:r>
              <a:rPr lang="fr-FR" dirty="0">
                <a:solidFill>
                  <a:srgbClr val="0070C0"/>
                </a:solidFill>
                <a:latin typeface="Calibri"/>
              </a:rPr>
              <a:t> 2° </a:t>
            </a:r>
            <a:r>
              <a:rPr lang="fr-FR" dirty="0">
                <a:solidFill>
                  <a:srgbClr val="0070C0"/>
                </a:solidFill>
              </a:rPr>
              <a:t>Décision n° 2016-CC-04 du 5 décembre 2016, Autorisation </a:t>
            </a:r>
            <a:r>
              <a:rPr lang="fr-FR" dirty="0">
                <a:solidFill>
                  <a:srgbClr val="0070C0"/>
                </a:solidFill>
                <a:latin typeface="Calibri"/>
              </a:rPr>
              <a:t>sous réserve de la mise en œuvre d’engagements de l’opération de prise de contrôle exclusif du groupe Tahiti Nui </a:t>
            </a:r>
            <a:r>
              <a:rPr lang="fr-FR" dirty="0" err="1">
                <a:solidFill>
                  <a:srgbClr val="0070C0"/>
                </a:solidFill>
                <a:latin typeface="Calibri"/>
              </a:rPr>
              <a:t>Travel</a:t>
            </a:r>
            <a:r>
              <a:rPr lang="fr-FR" dirty="0">
                <a:solidFill>
                  <a:srgbClr val="0070C0"/>
                </a:solidFill>
                <a:latin typeface="Calibri"/>
              </a:rPr>
              <a:t> (TNT) par le groupe Grey ; 	</a:t>
            </a:r>
          </a:p>
          <a:p>
            <a:pPr lvl="0" algn="just"/>
            <a:endParaRPr lang="fr-FR" dirty="0">
              <a:solidFill>
                <a:srgbClr val="0070C0"/>
              </a:solidFill>
              <a:latin typeface="Calibri"/>
            </a:endParaRPr>
          </a:p>
          <a:p>
            <a:pPr marL="285750" indent="-285750">
              <a:buFontTx/>
              <a:buChar char="-"/>
            </a:pPr>
            <a:endParaRPr lang="fr-FR" dirty="0"/>
          </a:p>
        </p:txBody>
      </p:sp>
    </p:spTree>
    <p:extLst>
      <p:ext uri="{BB962C8B-B14F-4D97-AF65-F5344CB8AC3E}">
        <p14:creationId xmlns:p14="http://schemas.microsoft.com/office/powerpoint/2010/main" val="52516987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re 1"/>
          <p:cNvSpPr>
            <a:spLocks noGrp="1"/>
          </p:cNvSpPr>
          <p:nvPr>
            <p:ph type="title"/>
          </p:nvPr>
        </p:nvSpPr>
        <p:spPr>
          <a:xfrm>
            <a:off x="609600" y="274638"/>
            <a:ext cx="10972800" cy="695876"/>
          </a:xfrm>
        </p:spPr>
        <p:txBody>
          <a:bodyPr rtlCol="0">
            <a:normAutofit fontScale="90000"/>
          </a:bodyPr>
          <a:lstStyle/>
          <a:p>
            <a:pPr eaLnBrk="1" fontAlgn="auto" hangingPunct="1">
              <a:spcAft>
                <a:spcPts val="0"/>
              </a:spcAft>
              <a:defRPr/>
            </a:pPr>
            <a:r>
              <a:rPr lang="fr-FR" sz="2400" b="1" kern="0" dirty="0">
                <a:solidFill>
                  <a:srgbClr val="0070C0"/>
                </a:solidFill>
              </a:rPr>
              <a:t>La pratique de l’Autorité polynésienne de la concurrence (APC)</a:t>
            </a:r>
            <a:br>
              <a:rPr lang="fr-FR" sz="2400" b="1" kern="0" dirty="0">
                <a:solidFill>
                  <a:srgbClr val="0070C0"/>
                </a:solidFill>
              </a:rPr>
            </a:br>
            <a:r>
              <a:rPr lang="fr-FR" sz="2400" b="1" i="1" kern="0" dirty="0">
                <a:solidFill>
                  <a:srgbClr val="FF0000"/>
                </a:solidFill>
              </a:rPr>
              <a:t>colloque du 1</a:t>
            </a:r>
            <a:r>
              <a:rPr lang="fr-FR" sz="2400" b="1" i="1" kern="0" baseline="30000" dirty="0">
                <a:solidFill>
                  <a:srgbClr val="FF0000"/>
                </a:solidFill>
              </a:rPr>
              <a:t>er</a:t>
            </a:r>
            <a:r>
              <a:rPr lang="fr-FR" sz="2400" b="1" i="1" kern="0" dirty="0">
                <a:solidFill>
                  <a:srgbClr val="FF0000"/>
                </a:solidFill>
              </a:rPr>
              <a:t> mars 2019</a:t>
            </a:r>
            <a:endParaRPr lang="fr-FR" sz="2400" b="1" i="1" cap="small" dirty="0">
              <a:solidFill>
                <a:srgbClr val="0070C0"/>
              </a:solidFill>
              <a:latin typeface="Cambria" pitchFamily="18" charset="0"/>
            </a:endParaRPr>
          </a:p>
        </p:txBody>
      </p:sp>
      <p:sp>
        <p:nvSpPr>
          <p:cNvPr id="4102" name="Espace réservé du numéro de diapositive 1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32" indent="-285744">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2971" indent="-228594">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160" indent="-228594">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349" indent="-228594">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537"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726"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8914"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103"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fld id="{2967A47C-E021-4E76-B49C-8F1BA8465871}" type="slidenum">
              <a:rPr lang="fr-FR" altLang="fr-FR" sz="1400" b="1">
                <a:solidFill>
                  <a:srgbClr val="898989"/>
                </a:solidFill>
                <a:latin typeface="Cambria" panose="02040503050406030204" pitchFamily="18" charset="0"/>
              </a:rPr>
              <a:pPr fontAlgn="base">
                <a:spcBef>
                  <a:spcPct val="0"/>
                </a:spcBef>
                <a:spcAft>
                  <a:spcPct val="0"/>
                </a:spcAft>
                <a:buNone/>
              </a:pPr>
              <a:t>13</a:t>
            </a:fld>
            <a:endParaRPr lang="fr-FR" altLang="fr-FR" sz="1400" b="1" dirty="0">
              <a:solidFill>
                <a:srgbClr val="898989"/>
              </a:solidFill>
              <a:latin typeface="Cambria" panose="02040503050406030204" pitchFamily="18" charset="0"/>
            </a:endParaRPr>
          </a:p>
        </p:txBody>
      </p:sp>
      <p:sp>
        <p:nvSpPr>
          <p:cNvPr id="5" name="Rectangle 4"/>
          <p:cNvSpPr/>
          <p:nvPr/>
        </p:nvSpPr>
        <p:spPr>
          <a:xfrm>
            <a:off x="6078542" y="1006688"/>
            <a:ext cx="5251824" cy="217764"/>
          </a:xfrm>
          <a:prstGeom prst="rect">
            <a:avLst/>
          </a:prstGeom>
          <a:solidFill>
            <a:srgbClr val="FFC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prstClr val="white"/>
              </a:solidFill>
              <a:latin typeface="Cambria" pitchFamily="18" charset="0"/>
            </a:endParaRPr>
          </a:p>
        </p:txBody>
      </p:sp>
      <p:sp>
        <p:nvSpPr>
          <p:cNvPr id="8" name="Rectangle 7"/>
          <p:cNvSpPr/>
          <p:nvPr/>
        </p:nvSpPr>
        <p:spPr>
          <a:xfrm>
            <a:off x="818406" y="1113161"/>
            <a:ext cx="7778406" cy="242816"/>
          </a:xfrm>
          <a:prstGeom prst="rect">
            <a:avLst/>
          </a:prstGeom>
          <a:solidFill>
            <a:srgbClr val="1E53C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CC3300"/>
              </a:solidFill>
              <a:latin typeface="Cambria" pitchFamily="18" charset="0"/>
            </a:endParaRPr>
          </a:p>
        </p:txBody>
      </p:sp>
      <p:pic>
        <p:nvPicPr>
          <p:cNvPr id="2" name="Image 1"/>
          <p:cNvPicPr>
            <a:picLocks noChangeAspect="1"/>
          </p:cNvPicPr>
          <p:nvPr/>
        </p:nvPicPr>
        <p:blipFill>
          <a:blip r:embed="rId3"/>
          <a:stretch>
            <a:fillRect/>
          </a:stretch>
        </p:blipFill>
        <p:spPr>
          <a:xfrm>
            <a:off x="10138194" y="6211299"/>
            <a:ext cx="1192172" cy="498987"/>
          </a:xfrm>
          <a:prstGeom prst="rect">
            <a:avLst/>
          </a:prstGeom>
        </p:spPr>
      </p:pic>
      <p:sp>
        <p:nvSpPr>
          <p:cNvPr id="9" name="ZoneTexte 8"/>
          <p:cNvSpPr txBox="1"/>
          <p:nvPr/>
        </p:nvSpPr>
        <p:spPr>
          <a:xfrm>
            <a:off x="818407" y="1601483"/>
            <a:ext cx="10511960" cy="369332"/>
          </a:xfrm>
          <a:prstGeom prst="rect">
            <a:avLst/>
          </a:prstGeom>
          <a:solidFill>
            <a:srgbClr val="FFC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algn="ctr">
              <a:defRPr>
                <a:solidFill>
                  <a:prstClr val="white"/>
                </a:solidFill>
                <a:latin typeface="Cambria"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r>
              <a:rPr lang="fr-FR" b="1" dirty="0">
                <a:solidFill>
                  <a:srgbClr val="0070C0"/>
                </a:solidFill>
                <a:latin typeface="Calibri"/>
              </a:rPr>
              <a:t>2. L’activité de l’APC : des décisions qui ont installé l’APC dans le paysage économique polynésien</a:t>
            </a:r>
          </a:p>
        </p:txBody>
      </p:sp>
      <p:sp>
        <p:nvSpPr>
          <p:cNvPr id="4" name="Étiquette 3"/>
          <p:cNvSpPr/>
          <p:nvPr/>
        </p:nvSpPr>
        <p:spPr>
          <a:xfrm>
            <a:off x="102637" y="2115871"/>
            <a:ext cx="11952514" cy="3657132"/>
          </a:xfrm>
          <a:prstGeom prst="plaque">
            <a:avLst/>
          </a:prstGeom>
          <a:blipFill dpi="0" rotWithShape="1">
            <a:blip r:embed="rId4">
              <a:alphaModFix amt="10000"/>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818406" y="2247396"/>
            <a:ext cx="10511960" cy="1754326"/>
          </a:xfrm>
          <a:prstGeom prst="rect">
            <a:avLst/>
          </a:prstGeom>
          <a:noFill/>
        </p:spPr>
        <p:txBody>
          <a:bodyPr wrap="square" rtlCol="0">
            <a:spAutoFit/>
          </a:bodyPr>
          <a:lstStyle/>
          <a:p>
            <a:pPr algn="ctr"/>
            <a:r>
              <a:rPr lang="fr-FR" b="1" dirty="0">
                <a:solidFill>
                  <a:srgbClr val="0070C0"/>
                </a:solidFill>
              </a:rPr>
              <a:t>3 décisions particulières :</a:t>
            </a:r>
          </a:p>
          <a:p>
            <a:pPr lvl="0"/>
            <a:endParaRPr lang="fr-FR" dirty="0">
              <a:solidFill>
                <a:prstClr val="black"/>
              </a:solidFill>
            </a:endParaRPr>
          </a:p>
          <a:p>
            <a:pPr lvl="0" algn="just"/>
            <a:endParaRPr lang="fr-FR" dirty="0">
              <a:solidFill>
                <a:srgbClr val="0070C0"/>
              </a:solidFill>
              <a:latin typeface="Calibri"/>
            </a:endParaRPr>
          </a:p>
          <a:p>
            <a:pPr lvl="0" algn="just"/>
            <a:r>
              <a:rPr lang="fr-FR" dirty="0">
                <a:solidFill>
                  <a:srgbClr val="0070C0"/>
                </a:solidFill>
                <a:latin typeface="Calibri"/>
              </a:rPr>
              <a:t>3° Décision n° 2018-PAC-01 du 6 juin 2018, relative à des pratiques mises en œuvre dans le secteur de la téléphonie mobile à destination de la clientèle résidentielle.</a:t>
            </a:r>
          </a:p>
          <a:p>
            <a:pPr marL="285750" indent="-285750">
              <a:buFontTx/>
              <a:buChar char="-"/>
            </a:pPr>
            <a:endParaRPr lang="fr-FR" dirty="0"/>
          </a:p>
        </p:txBody>
      </p:sp>
    </p:spTree>
    <p:extLst>
      <p:ext uri="{BB962C8B-B14F-4D97-AF65-F5344CB8AC3E}">
        <p14:creationId xmlns:p14="http://schemas.microsoft.com/office/powerpoint/2010/main" val="263493115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re 1"/>
          <p:cNvSpPr>
            <a:spLocks noGrp="1"/>
          </p:cNvSpPr>
          <p:nvPr>
            <p:ph type="title"/>
          </p:nvPr>
        </p:nvSpPr>
        <p:spPr>
          <a:xfrm>
            <a:off x="609600" y="274638"/>
            <a:ext cx="10972800" cy="695876"/>
          </a:xfrm>
        </p:spPr>
        <p:txBody>
          <a:bodyPr rtlCol="0">
            <a:normAutofit fontScale="90000"/>
          </a:bodyPr>
          <a:lstStyle/>
          <a:p>
            <a:pPr eaLnBrk="1" fontAlgn="auto" hangingPunct="1">
              <a:spcAft>
                <a:spcPts val="0"/>
              </a:spcAft>
              <a:defRPr/>
            </a:pPr>
            <a:r>
              <a:rPr lang="fr-FR" sz="2400" b="1" kern="0" dirty="0">
                <a:solidFill>
                  <a:srgbClr val="0070C0"/>
                </a:solidFill>
              </a:rPr>
              <a:t>La pratique de l’Autorité polynésienne de la concurrence (APC)</a:t>
            </a:r>
            <a:br>
              <a:rPr lang="fr-FR" sz="2400" b="1" kern="0" dirty="0">
                <a:solidFill>
                  <a:srgbClr val="0070C0"/>
                </a:solidFill>
              </a:rPr>
            </a:br>
            <a:r>
              <a:rPr lang="fr-FR" sz="2400" b="1" i="1" kern="0" dirty="0">
                <a:solidFill>
                  <a:srgbClr val="FF0000"/>
                </a:solidFill>
              </a:rPr>
              <a:t>colloque du 1</a:t>
            </a:r>
            <a:r>
              <a:rPr lang="fr-FR" sz="2400" b="1" i="1" kern="0" baseline="30000" dirty="0">
                <a:solidFill>
                  <a:srgbClr val="FF0000"/>
                </a:solidFill>
              </a:rPr>
              <a:t>er</a:t>
            </a:r>
            <a:r>
              <a:rPr lang="fr-FR" sz="2400" b="1" i="1" kern="0" dirty="0">
                <a:solidFill>
                  <a:srgbClr val="FF0000"/>
                </a:solidFill>
              </a:rPr>
              <a:t> mars 2019</a:t>
            </a:r>
            <a:endParaRPr lang="fr-FR" sz="2400" b="1" i="1" cap="small" dirty="0">
              <a:solidFill>
                <a:srgbClr val="0070C0"/>
              </a:solidFill>
              <a:latin typeface="Cambria" pitchFamily="18" charset="0"/>
            </a:endParaRPr>
          </a:p>
        </p:txBody>
      </p:sp>
      <p:sp>
        <p:nvSpPr>
          <p:cNvPr id="4102" name="Espace réservé du numéro de diapositive 1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32" indent="-285744">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2971" indent="-228594">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160" indent="-228594">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349" indent="-228594">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537"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726"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8914"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103"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fld id="{2967A47C-E021-4E76-B49C-8F1BA8465871}" type="slidenum">
              <a:rPr lang="fr-FR" altLang="fr-FR" sz="1400" b="1">
                <a:solidFill>
                  <a:srgbClr val="898989"/>
                </a:solidFill>
                <a:latin typeface="Cambria" panose="02040503050406030204" pitchFamily="18" charset="0"/>
              </a:rPr>
              <a:pPr fontAlgn="base">
                <a:spcBef>
                  <a:spcPct val="0"/>
                </a:spcBef>
                <a:spcAft>
                  <a:spcPct val="0"/>
                </a:spcAft>
                <a:buNone/>
              </a:pPr>
              <a:t>14</a:t>
            </a:fld>
            <a:endParaRPr lang="fr-FR" altLang="fr-FR" sz="1400" b="1" dirty="0">
              <a:solidFill>
                <a:srgbClr val="898989"/>
              </a:solidFill>
              <a:latin typeface="Cambria" panose="02040503050406030204" pitchFamily="18" charset="0"/>
            </a:endParaRPr>
          </a:p>
        </p:txBody>
      </p:sp>
      <p:sp>
        <p:nvSpPr>
          <p:cNvPr id="5" name="Rectangle 4"/>
          <p:cNvSpPr/>
          <p:nvPr/>
        </p:nvSpPr>
        <p:spPr>
          <a:xfrm>
            <a:off x="6078542" y="1006688"/>
            <a:ext cx="5251824" cy="217764"/>
          </a:xfrm>
          <a:prstGeom prst="rect">
            <a:avLst/>
          </a:prstGeom>
          <a:solidFill>
            <a:srgbClr val="FFC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prstClr val="white"/>
              </a:solidFill>
              <a:latin typeface="Cambria" pitchFamily="18" charset="0"/>
            </a:endParaRPr>
          </a:p>
        </p:txBody>
      </p:sp>
      <p:sp>
        <p:nvSpPr>
          <p:cNvPr id="8" name="Rectangle 7"/>
          <p:cNvSpPr/>
          <p:nvPr/>
        </p:nvSpPr>
        <p:spPr>
          <a:xfrm>
            <a:off x="818406" y="1113161"/>
            <a:ext cx="7778406" cy="242816"/>
          </a:xfrm>
          <a:prstGeom prst="rect">
            <a:avLst/>
          </a:prstGeom>
          <a:solidFill>
            <a:srgbClr val="1E53C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CC3300"/>
              </a:solidFill>
              <a:latin typeface="Cambria" pitchFamily="18" charset="0"/>
            </a:endParaRPr>
          </a:p>
        </p:txBody>
      </p:sp>
      <p:pic>
        <p:nvPicPr>
          <p:cNvPr id="2" name="Image 1"/>
          <p:cNvPicPr>
            <a:picLocks noChangeAspect="1"/>
          </p:cNvPicPr>
          <p:nvPr/>
        </p:nvPicPr>
        <p:blipFill>
          <a:blip r:embed="rId3"/>
          <a:stretch>
            <a:fillRect/>
          </a:stretch>
        </p:blipFill>
        <p:spPr>
          <a:xfrm>
            <a:off x="10138194" y="6211299"/>
            <a:ext cx="1192172" cy="498987"/>
          </a:xfrm>
          <a:prstGeom prst="rect">
            <a:avLst/>
          </a:prstGeom>
        </p:spPr>
      </p:pic>
      <p:sp>
        <p:nvSpPr>
          <p:cNvPr id="9" name="ZoneTexte 8"/>
          <p:cNvSpPr txBox="1"/>
          <p:nvPr/>
        </p:nvSpPr>
        <p:spPr>
          <a:xfrm>
            <a:off x="1688498" y="1489721"/>
            <a:ext cx="8780087" cy="576453"/>
          </a:xfrm>
          <a:prstGeom prst="rect">
            <a:avLst/>
          </a:prstGeom>
          <a:solidFill>
            <a:srgbClr val="FFC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algn="ctr">
              <a:defRPr>
                <a:solidFill>
                  <a:prstClr val="white"/>
                </a:solidFill>
                <a:latin typeface="Cambria"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r>
              <a:rPr lang="fr-FR" b="1" dirty="0">
                <a:solidFill>
                  <a:srgbClr val="0070C0"/>
                </a:solidFill>
                <a:latin typeface="Calibri"/>
              </a:rPr>
              <a:t>3. Pour atteindre les objectifs fixés par la Loi du pays instaurant le droit de la concurrence, l’action de l’APC est nécessaire, indispensable mais pas suffisante</a:t>
            </a:r>
          </a:p>
        </p:txBody>
      </p:sp>
      <p:sp>
        <p:nvSpPr>
          <p:cNvPr id="3" name="ZoneTexte 2"/>
          <p:cNvSpPr txBox="1"/>
          <p:nvPr/>
        </p:nvSpPr>
        <p:spPr>
          <a:xfrm>
            <a:off x="840020" y="2081459"/>
            <a:ext cx="10742380" cy="1200329"/>
          </a:xfrm>
          <a:prstGeom prst="rect">
            <a:avLst/>
          </a:prstGeom>
          <a:noFill/>
        </p:spPr>
        <p:txBody>
          <a:bodyPr wrap="square" rtlCol="0">
            <a:spAutoFit/>
          </a:bodyPr>
          <a:lstStyle/>
          <a:p>
            <a:pPr marL="285750" indent="-285750">
              <a:buFont typeface="Wingdings" panose="05000000000000000000" pitchFamily="2" charset="2"/>
              <a:buChar char="q"/>
            </a:pPr>
            <a:r>
              <a:rPr lang="fr-FR" b="1" dirty="0">
                <a:solidFill>
                  <a:srgbClr val="0070C0"/>
                </a:solidFill>
                <a:latin typeface="Times New Roman" panose="02020603050405020304" pitchFamily="18" charset="0"/>
              </a:rPr>
              <a:t>L’objectif de libéralisation de l’économie pour renforcer son efficacité maintes fois affirmé mais encore entravé aujourd’hui par un interventionnisme très prégnant</a:t>
            </a:r>
          </a:p>
          <a:p>
            <a:pPr marL="285750" indent="-285750">
              <a:buFont typeface="Wingdings" panose="05000000000000000000" pitchFamily="2" charset="2"/>
              <a:buChar char="q"/>
            </a:pPr>
            <a:endParaRPr lang="fr-FR" b="1" dirty="0">
              <a:solidFill>
                <a:srgbClr val="0070C0"/>
              </a:solidFill>
              <a:latin typeface="Times New Roman" panose="02020603050405020304" pitchFamily="18" charset="0"/>
            </a:endParaRPr>
          </a:p>
          <a:p>
            <a:pPr marL="742950" lvl="1" indent="-285750">
              <a:buFontTx/>
              <a:buChar char="-"/>
            </a:pPr>
            <a:endParaRPr lang="fr-FR" i="1" dirty="0">
              <a:solidFill>
                <a:srgbClr val="0070C0"/>
              </a:solidFill>
              <a:latin typeface="Times New Roman" panose="02020603050405020304" pitchFamily="18" charset="0"/>
            </a:endParaRPr>
          </a:p>
        </p:txBody>
      </p:sp>
      <p:graphicFrame>
        <p:nvGraphicFramePr>
          <p:cNvPr id="4" name="Diagramme 3"/>
          <p:cNvGraphicFramePr/>
          <p:nvPr>
            <p:extLst>
              <p:ext uri="{D42A27DB-BD31-4B8C-83A1-F6EECF244321}">
                <p14:modId xmlns:p14="http://schemas.microsoft.com/office/powerpoint/2010/main" val="3685153439"/>
              </p:ext>
            </p:extLst>
          </p:nvPr>
        </p:nvGraphicFramePr>
        <p:xfrm>
          <a:off x="-352550" y="2713542"/>
          <a:ext cx="12399237" cy="40663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9036434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re 1"/>
          <p:cNvSpPr>
            <a:spLocks noGrp="1"/>
          </p:cNvSpPr>
          <p:nvPr>
            <p:ph type="title"/>
          </p:nvPr>
        </p:nvSpPr>
        <p:spPr>
          <a:xfrm>
            <a:off x="609600" y="274638"/>
            <a:ext cx="10972800" cy="695876"/>
          </a:xfrm>
        </p:spPr>
        <p:txBody>
          <a:bodyPr rtlCol="0">
            <a:normAutofit fontScale="90000"/>
          </a:bodyPr>
          <a:lstStyle/>
          <a:p>
            <a:pPr eaLnBrk="1" fontAlgn="auto" hangingPunct="1">
              <a:spcAft>
                <a:spcPts val="0"/>
              </a:spcAft>
              <a:defRPr/>
            </a:pPr>
            <a:r>
              <a:rPr lang="fr-FR" sz="2400" b="1" kern="0" dirty="0">
                <a:solidFill>
                  <a:srgbClr val="0070C0"/>
                </a:solidFill>
              </a:rPr>
              <a:t>La pratique de l’Autorité polynésienne de la concurrence (APC)</a:t>
            </a:r>
            <a:br>
              <a:rPr lang="fr-FR" sz="2400" b="1" kern="0" dirty="0">
                <a:solidFill>
                  <a:srgbClr val="0070C0"/>
                </a:solidFill>
              </a:rPr>
            </a:br>
            <a:r>
              <a:rPr lang="fr-FR" sz="2400" b="1" i="1" kern="0" dirty="0">
                <a:solidFill>
                  <a:srgbClr val="FF0000"/>
                </a:solidFill>
              </a:rPr>
              <a:t>colloque du 1</a:t>
            </a:r>
            <a:r>
              <a:rPr lang="fr-FR" sz="2400" b="1" i="1" kern="0" baseline="30000" dirty="0">
                <a:solidFill>
                  <a:srgbClr val="FF0000"/>
                </a:solidFill>
              </a:rPr>
              <a:t>er</a:t>
            </a:r>
            <a:r>
              <a:rPr lang="fr-FR" sz="2400" b="1" i="1" kern="0" dirty="0">
                <a:solidFill>
                  <a:srgbClr val="FF0000"/>
                </a:solidFill>
              </a:rPr>
              <a:t> mars 2019</a:t>
            </a:r>
            <a:endParaRPr lang="fr-FR" sz="2400" b="1" i="1" cap="small" dirty="0">
              <a:solidFill>
                <a:srgbClr val="0070C0"/>
              </a:solidFill>
              <a:latin typeface="Cambria" pitchFamily="18" charset="0"/>
            </a:endParaRPr>
          </a:p>
        </p:txBody>
      </p:sp>
      <p:sp>
        <p:nvSpPr>
          <p:cNvPr id="4102" name="Espace réservé du numéro de diapositive 1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32" indent="-285744">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2971" indent="-228594">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160" indent="-228594">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349" indent="-228594">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537"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726"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8914"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103"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fld id="{2967A47C-E021-4E76-B49C-8F1BA8465871}" type="slidenum">
              <a:rPr lang="fr-FR" altLang="fr-FR" sz="1400" b="1">
                <a:solidFill>
                  <a:srgbClr val="898989"/>
                </a:solidFill>
                <a:latin typeface="Cambria" panose="02040503050406030204" pitchFamily="18" charset="0"/>
              </a:rPr>
              <a:pPr fontAlgn="base">
                <a:spcBef>
                  <a:spcPct val="0"/>
                </a:spcBef>
                <a:spcAft>
                  <a:spcPct val="0"/>
                </a:spcAft>
                <a:buNone/>
              </a:pPr>
              <a:t>15</a:t>
            </a:fld>
            <a:endParaRPr lang="fr-FR" altLang="fr-FR" sz="1400" b="1" dirty="0">
              <a:solidFill>
                <a:srgbClr val="898989"/>
              </a:solidFill>
              <a:latin typeface="Cambria" panose="02040503050406030204" pitchFamily="18" charset="0"/>
            </a:endParaRPr>
          </a:p>
        </p:txBody>
      </p:sp>
      <p:sp>
        <p:nvSpPr>
          <p:cNvPr id="5" name="Rectangle 4"/>
          <p:cNvSpPr/>
          <p:nvPr/>
        </p:nvSpPr>
        <p:spPr>
          <a:xfrm>
            <a:off x="6078542" y="1006688"/>
            <a:ext cx="5251824" cy="217764"/>
          </a:xfrm>
          <a:prstGeom prst="rect">
            <a:avLst/>
          </a:prstGeom>
          <a:solidFill>
            <a:srgbClr val="FFC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prstClr val="white"/>
              </a:solidFill>
              <a:latin typeface="Cambria" pitchFamily="18" charset="0"/>
            </a:endParaRPr>
          </a:p>
        </p:txBody>
      </p:sp>
      <p:sp>
        <p:nvSpPr>
          <p:cNvPr id="8" name="Rectangle 7"/>
          <p:cNvSpPr/>
          <p:nvPr/>
        </p:nvSpPr>
        <p:spPr>
          <a:xfrm>
            <a:off x="818406" y="1113161"/>
            <a:ext cx="7778406" cy="242816"/>
          </a:xfrm>
          <a:prstGeom prst="rect">
            <a:avLst/>
          </a:prstGeom>
          <a:solidFill>
            <a:srgbClr val="1E53C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CC3300"/>
              </a:solidFill>
              <a:latin typeface="Cambria" pitchFamily="18" charset="0"/>
            </a:endParaRPr>
          </a:p>
        </p:txBody>
      </p:sp>
      <p:pic>
        <p:nvPicPr>
          <p:cNvPr id="2" name="Image 1"/>
          <p:cNvPicPr>
            <a:picLocks noChangeAspect="1"/>
          </p:cNvPicPr>
          <p:nvPr/>
        </p:nvPicPr>
        <p:blipFill>
          <a:blip r:embed="rId3"/>
          <a:stretch>
            <a:fillRect/>
          </a:stretch>
        </p:blipFill>
        <p:spPr>
          <a:xfrm>
            <a:off x="10138194" y="6211299"/>
            <a:ext cx="1192172" cy="498987"/>
          </a:xfrm>
          <a:prstGeom prst="rect">
            <a:avLst/>
          </a:prstGeom>
        </p:spPr>
      </p:pic>
      <p:sp>
        <p:nvSpPr>
          <p:cNvPr id="9" name="ZoneTexte 8"/>
          <p:cNvSpPr txBox="1"/>
          <p:nvPr/>
        </p:nvSpPr>
        <p:spPr>
          <a:xfrm>
            <a:off x="1677316" y="1576665"/>
            <a:ext cx="8780087" cy="576453"/>
          </a:xfrm>
          <a:prstGeom prst="rect">
            <a:avLst/>
          </a:prstGeom>
          <a:solidFill>
            <a:srgbClr val="FFC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algn="ctr">
              <a:defRPr>
                <a:solidFill>
                  <a:prstClr val="white"/>
                </a:solidFill>
                <a:latin typeface="Cambria"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r>
              <a:rPr lang="fr-FR" b="1" dirty="0">
                <a:solidFill>
                  <a:srgbClr val="0070C0"/>
                </a:solidFill>
                <a:latin typeface="Calibri"/>
              </a:rPr>
              <a:t>3. Pour atteindre les objectifs fixés par la Loi du pays instaurant le droit de la concurrence, l’action de l’APC est nécessaire mais pas suffisante</a:t>
            </a:r>
          </a:p>
        </p:txBody>
      </p:sp>
      <p:sp>
        <p:nvSpPr>
          <p:cNvPr id="3" name="ZoneTexte 2"/>
          <p:cNvSpPr txBox="1"/>
          <p:nvPr/>
        </p:nvSpPr>
        <p:spPr>
          <a:xfrm>
            <a:off x="811381" y="2420890"/>
            <a:ext cx="10511959" cy="584775"/>
          </a:xfrm>
          <a:prstGeom prst="rect">
            <a:avLst/>
          </a:prstGeom>
          <a:noFill/>
        </p:spPr>
        <p:txBody>
          <a:bodyPr wrap="square" rtlCol="0">
            <a:spAutoFit/>
          </a:bodyPr>
          <a:lstStyle/>
          <a:p>
            <a:pPr marL="742950" lvl="1" indent="-285750">
              <a:buFont typeface="Wingdings" panose="05000000000000000000" pitchFamily="2" charset="2"/>
              <a:buChar char="v"/>
            </a:pPr>
            <a:r>
              <a:rPr lang="fr-FR" b="1" dirty="0">
                <a:solidFill>
                  <a:srgbClr val="0070C0"/>
                </a:solidFill>
                <a:latin typeface="Times New Roman" panose="02020603050405020304" pitchFamily="18" charset="0"/>
              </a:rPr>
              <a:t>L’interventionnisme reste très prégnant dans les textes</a:t>
            </a:r>
          </a:p>
          <a:p>
            <a:pPr lvl="2"/>
            <a:endParaRPr lang="fr-FR" sz="1400" b="1" i="1" dirty="0">
              <a:solidFill>
                <a:srgbClr val="0070C0"/>
              </a:solidFill>
              <a:latin typeface="Times New Roman" panose="02020603050405020304" pitchFamily="18" charset="0"/>
            </a:endParaRPr>
          </a:p>
        </p:txBody>
      </p:sp>
      <p:graphicFrame>
        <p:nvGraphicFramePr>
          <p:cNvPr id="7" name="Diagramme 6"/>
          <p:cNvGraphicFramePr/>
          <p:nvPr>
            <p:extLst>
              <p:ext uri="{D42A27DB-BD31-4B8C-83A1-F6EECF244321}">
                <p14:modId xmlns:p14="http://schemas.microsoft.com/office/powerpoint/2010/main" val="933747017"/>
              </p:ext>
            </p:extLst>
          </p:nvPr>
        </p:nvGraphicFramePr>
        <p:xfrm>
          <a:off x="104648" y="3203774"/>
          <a:ext cx="11925427" cy="29318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3889993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re 1"/>
          <p:cNvSpPr>
            <a:spLocks noGrp="1"/>
          </p:cNvSpPr>
          <p:nvPr>
            <p:ph type="title"/>
          </p:nvPr>
        </p:nvSpPr>
        <p:spPr>
          <a:xfrm>
            <a:off x="609600" y="274638"/>
            <a:ext cx="10972800" cy="695876"/>
          </a:xfrm>
        </p:spPr>
        <p:txBody>
          <a:bodyPr rtlCol="0">
            <a:normAutofit fontScale="90000"/>
          </a:bodyPr>
          <a:lstStyle/>
          <a:p>
            <a:pPr eaLnBrk="1" fontAlgn="auto" hangingPunct="1">
              <a:spcAft>
                <a:spcPts val="0"/>
              </a:spcAft>
              <a:defRPr/>
            </a:pPr>
            <a:r>
              <a:rPr lang="fr-FR" sz="2400" b="1" kern="0" dirty="0">
                <a:solidFill>
                  <a:srgbClr val="0070C0"/>
                </a:solidFill>
              </a:rPr>
              <a:t>La pratique de l’Autorité polynésienne de la concurrence (APC)</a:t>
            </a:r>
            <a:br>
              <a:rPr lang="fr-FR" sz="2400" b="1" kern="0" dirty="0">
                <a:solidFill>
                  <a:srgbClr val="0070C0"/>
                </a:solidFill>
              </a:rPr>
            </a:br>
            <a:r>
              <a:rPr lang="fr-FR" sz="2400" b="1" i="1" kern="0" dirty="0">
                <a:solidFill>
                  <a:srgbClr val="FF0000"/>
                </a:solidFill>
              </a:rPr>
              <a:t>colloque du 1</a:t>
            </a:r>
            <a:r>
              <a:rPr lang="fr-FR" sz="2400" b="1" i="1" kern="0" baseline="30000" dirty="0">
                <a:solidFill>
                  <a:srgbClr val="FF0000"/>
                </a:solidFill>
              </a:rPr>
              <a:t>er</a:t>
            </a:r>
            <a:r>
              <a:rPr lang="fr-FR" sz="2400" b="1" i="1" kern="0" dirty="0">
                <a:solidFill>
                  <a:srgbClr val="FF0000"/>
                </a:solidFill>
              </a:rPr>
              <a:t> mars 2019</a:t>
            </a:r>
            <a:endParaRPr lang="fr-FR" sz="2400" b="1" i="1" cap="small" dirty="0">
              <a:solidFill>
                <a:srgbClr val="0070C0"/>
              </a:solidFill>
              <a:latin typeface="Cambria" pitchFamily="18" charset="0"/>
            </a:endParaRPr>
          </a:p>
        </p:txBody>
      </p:sp>
      <p:sp>
        <p:nvSpPr>
          <p:cNvPr id="4102" name="Espace réservé du numéro de diapositive 1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32" indent="-285744">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2971" indent="-228594">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160" indent="-228594">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349" indent="-228594">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537"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726"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8914"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103"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fld id="{2967A47C-E021-4E76-B49C-8F1BA8465871}" type="slidenum">
              <a:rPr lang="fr-FR" altLang="fr-FR" sz="1400" b="1">
                <a:solidFill>
                  <a:srgbClr val="898989"/>
                </a:solidFill>
                <a:latin typeface="Cambria" panose="02040503050406030204" pitchFamily="18" charset="0"/>
              </a:rPr>
              <a:pPr fontAlgn="base">
                <a:spcBef>
                  <a:spcPct val="0"/>
                </a:spcBef>
                <a:spcAft>
                  <a:spcPct val="0"/>
                </a:spcAft>
                <a:buNone/>
              </a:pPr>
              <a:t>16</a:t>
            </a:fld>
            <a:endParaRPr lang="fr-FR" altLang="fr-FR" sz="1400" b="1" dirty="0">
              <a:solidFill>
                <a:srgbClr val="898989"/>
              </a:solidFill>
              <a:latin typeface="Cambria" panose="02040503050406030204" pitchFamily="18" charset="0"/>
            </a:endParaRPr>
          </a:p>
        </p:txBody>
      </p:sp>
      <p:sp>
        <p:nvSpPr>
          <p:cNvPr id="5" name="Rectangle 4"/>
          <p:cNvSpPr/>
          <p:nvPr/>
        </p:nvSpPr>
        <p:spPr>
          <a:xfrm>
            <a:off x="6078542" y="1006688"/>
            <a:ext cx="5251824" cy="217764"/>
          </a:xfrm>
          <a:prstGeom prst="rect">
            <a:avLst/>
          </a:prstGeom>
          <a:solidFill>
            <a:srgbClr val="FFC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prstClr val="white"/>
              </a:solidFill>
              <a:latin typeface="Cambria" pitchFamily="18" charset="0"/>
            </a:endParaRPr>
          </a:p>
        </p:txBody>
      </p:sp>
      <p:sp>
        <p:nvSpPr>
          <p:cNvPr id="8" name="Rectangle 7"/>
          <p:cNvSpPr/>
          <p:nvPr/>
        </p:nvSpPr>
        <p:spPr>
          <a:xfrm>
            <a:off x="818406" y="1113161"/>
            <a:ext cx="7778406" cy="242816"/>
          </a:xfrm>
          <a:prstGeom prst="rect">
            <a:avLst/>
          </a:prstGeom>
          <a:solidFill>
            <a:srgbClr val="1E53C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CC3300"/>
              </a:solidFill>
              <a:latin typeface="Cambria" pitchFamily="18" charset="0"/>
            </a:endParaRPr>
          </a:p>
        </p:txBody>
      </p:sp>
      <p:pic>
        <p:nvPicPr>
          <p:cNvPr id="2" name="Image 1"/>
          <p:cNvPicPr>
            <a:picLocks noChangeAspect="1"/>
          </p:cNvPicPr>
          <p:nvPr/>
        </p:nvPicPr>
        <p:blipFill>
          <a:blip r:embed="rId3"/>
          <a:stretch>
            <a:fillRect/>
          </a:stretch>
        </p:blipFill>
        <p:spPr>
          <a:xfrm>
            <a:off x="10138194" y="6211299"/>
            <a:ext cx="1192172" cy="498987"/>
          </a:xfrm>
          <a:prstGeom prst="rect">
            <a:avLst/>
          </a:prstGeom>
        </p:spPr>
      </p:pic>
      <p:sp>
        <p:nvSpPr>
          <p:cNvPr id="9" name="ZoneTexte 8"/>
          <p:cNvSpPr txBox="1"/>
          <p:nvPr/>
        </p:nvSpPr>
        <p:spPr>
          <a:xfrm>
            <a:off x="1688498" y="1489721"/>
            <a:ext cx="8780087" cy="576453"/>
          </a:xfrm>
          <a:prstGeom prst="rect">
            <a:avLst/>
          </a:prstGeom>
          <a:solidFill>
            <a:srgbClr val="FFC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algn="ctr">
              <a:defRPr>
                <a:solidFill>
                  <a:prstClr val="white"/>
                </a:solidFill>
                <a:latin typeface="Cambria"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r>
              <a:rPr lang="fr-FR" b="1" dirty="0">
                <a:solidFill>
                  <a:srgbClr val="0070C0"/>
                </a:solidFill>
                <a:latin typeface="Calibri"/>
              </a:rPr>
              <a:t>3. Pour atteindre les objectifs fixés par la Loi du pays instaurant le droit de la concurrence, l’action de l’APC est nécessaire mais pas suffisante</a:t>
            </a:r>
          </a:p>
        </p:txBody>
      </p:sp>
      <p:sp>
        <p:nvSpPr>
          <p:cNvPr id="3" name="ZoneTexte 2"/>
          <p:cNvSpPr txBox="1"/>
          <p:nvPr/>
        </p:nvSpPr>
        <p:spPr>
          <a:xfrm>
            <a:off x="361206" y="1514156"/>
            <a:ext cx="10511959" cy="2246769"/>
          </a:xfrm>
          <a:prstGeom prst="rect">
            <a:avLst/>
          </a:prstGeom>
          <a:noFill/>
        </p:spPr>
        <p:txBody>
          <a:bodyPr wrap="square" rtlCol="0">
            <a:spAutoFit/>
          </a:bodyPr>
          <a:lstStyle/>
          <a:p>
            <a:pPr lvl="2"/>
            <a:endParaRPr lang="fr-FR" sz="1400" b="1" i="1" dirty="0">
              <a:solidFill>
                <a:srgbClr val="0070C0"/>
              </a:solidFill>
              <a:latin typeface="Times New Roman" panose="02020603050405020304" pitchFamily="18" charset="0"/>
            </a:endParaRPr>
          </a:p>
          <a:p>
            <a:pPr marL="1657350" lvl="3" indent="-285750" algn="just">
              <a:buFont typeface="Wingdings" panose="05000000000000000000" pitchFamily="2" charset="2"/>
              <a:buChar char="ü"/>
            </a:pPr>
            <a:endParaRPr lang="fr-FR" sz="1400" i="1" dirty="0">
              <a:solidFill>
                <a:srgbClr val="0070C0"/>
              </a:solidFill>
              <a:latin typeface="Times New Roman" panose="02020603050405020304" pitchFamily="18" charset="0"/>
            </a:endParaRPr>
          </a:p>
          <a:p>
            <a:pPr marL="1657350" lvl="3" indent="-285750" algn="just">
              <a:buFont typeface="Wingdings" panose="05000000000000000000" pitchFamily="2" charset="2"/>
              <a:buChar char="ü"/>
            </a:pPr>
            <a:endParaRPr lang="fr-FR" sz="1400" i="1" dirty="0">
              <a:solidFill>
                <a:srgbClr val="0070C0"/>
              </a:solidFill>
              <a:latin typeface="Times New Roman" panose="02020603050405020304" pitchFamily="18" charset="0"/>
            </a:endParaRPr>
          </a:p>
          <a:p>
            <a:pPr lvl="3" algn="just"/>
            <a:r>
              <a:rPr lang="fr-FR" sz="1400" dirty="0">
                <a:solidFill>
                  <a:srgbClr val="0070C0"/>
                </a:solidFill>
                <a:latin typeface="Times New Roman" panose="02020603050405020304" pitchFamily="18" charset="0"/>
              </a:rPr>
              <a:t>L’intervention multiforme de la collectivité dans l’activité économique semble guidée pour partie par la </a:t>
            </a:r>
            <a:r>
              <a:rPr lang="fr-FR" sz="1400" b="1" dirty="0">
                <a:solidFill>
                  <a:srgbClr val="0070C0"/>
                </a:solidFill>
                <a:latin typeface="Times New Roman" panose="02020603050405020304" pitchFamily="18" charset="0"/>
              </a:rPr>
              <a:t>préoccupation de maintenir le lien avec le reste du monde et la crainte de la rupture d’approvisionnement </a:t>
            </a:r>
            <a:r>
              <a:rPr lang="fr-FR" sz="1400" dirty="0">
                <a:solidFill>
                  <a:srgbClr val="0070C0"/>
                </a:solidFill>
                <a:latin typeface="Times New Roman" panose="02020603050405020304" pitchFamily="18" charset="0"/>
              </a:rPr>
              <a:t>de Tahiti vis-à-vis de l’extérieur comme des archipels éloignés vis-à-vis de Tahiti ; cet élément est prégnant dans les réflexions. </a:t>
            </a:r>
          </a:p>
          <a:p>
            <a:pPr lvl="3" algn="just"/>
            <a:endParaRPr lang="fr-FR" sz="1400" dirty="0">
              <a:solidFill>
                <a:srgbClr val="0070C0"/>
              </a:solidFill>
              <a:latin typeface="Times New Roman" panose="02020603050405020304" pitchFamily="18" charset="0"/>
            </a:endParaRPr>
          </a:p>
          <a:p>
            <a:pPr lvl="3" algn="just"/>
            <a:r>
              <a:rPr lang="fr-FR" sz="1400" dirty="0">
                <a:solidFill>
                  <a:srgbClr val="0070C0"/>
                </a:solidFill>
                <a:latin typeface="Times New Roman" panose="02020603050405020304" pitchFamily="18" charset="0"/>
              </a:rPr>
              <a:t>Mais une prise en compte de cette préoccupation évidemment légitime ne doit pas empêcher de </a:t>
            </a:r>
            <a:r>
              <a:rPr lang="fr-FR" sz="1400" b="1" dirty="0">
                <a:solidFill>
                  <a:srgbClr val="0070C0"/>
                </a:solidFill>
                <a:latin typeface="Times New Roman" panose="02020603050405020304" pitchFamily="18" charset="0"/>
              </a:rPr>
              <a:t>commencer à mettre en œuvre un mouvement de déréglementation</a:t>
            </a:r>
            <a:r>
              <a:rPr lang="fr-FR" sz="1400" dirty="0">
                <a:solidFill>
                  <a:srgbClr val="0070C0"/>
                </a:solidFill>
                <a:latin typeface="Times New Roman" panose="02020603050405020304" pitchFamily="18" charset="0"/>
              </a:rPr>
              <a:t> et de </a:t>
            </a:r>
            <a:r>
              <a:rPr lang="fr-FR" sz="1400" b="1" dirty="0">
                <a:solidFill>
                  <a:srgbClr val="0070C0"/>
                </a:solidFill>
                <a:latin typeface="Times New Roman" panose="02020603050405020304" pitchFamily="18" charset="0"/>
              </a:rPr>
              <a:t>redéfinition du périmètre du service public </a:t>
            </a:r>
            <a:r>
              <a:rPr lang="fr-FR" sz="1400" dirty="0">
                <a:solidFill>
                  <a:srgbClr val="0070C0"/>
                </a:solidFill>
                <a:latin typeface="Times New Roman" panose="02020603050405020304" pitchFamily="18" charset="0"/>
              </a:rPr>
              <a:t>aboutissant à une moindre intervention directe dans l’économie.</a:t>
            </a:r>
          </a:p>
        </p:txBody>
      </p:sp>
      <p:graphicFrame>
        <p:nvGraphicFramePr>
          <p:cNvPr id="4" name="Diagramme 3"/>
          <p:cNvGraphicFramePr/>
          <p:nvPr>
            <p:extLst>
              <p:ext uri="{D42A27DB-BD31-4B8C-83A1-F6EECF244321}">
                <p14:modId xmlns:p14="http://schemas.microsoft.com/office/powerpoint/2010/main" val="3582867210"/>
              </p:ext>
            </p:extLst>
          </p:nvPr>
        </p:nvGraphicFramePr>
        <p:xfrm>
          <a:off x="1257607" y="3632649"/>
          <a:ext cx="9641868" cy="28281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7394527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re 1"/>
          <p:cNvSpPr>
            <a:spLocks noGrp="1"/>
          </p:cNvSpPr>
          <p:nvPr>
            <p:ph type="title"/>
          </p:nvPr>
        </p:nvSpPr>
        <p:spPr>
          <a:xfrm>
            <a:off x="609600" y="274638"/>
            <a:ext cx="10972800" cy="695876"/>
          </a:xfrm>
        </p:spPr>
        <p:txBody>
          <a:bodyPr rtlCol="0">
            <a:normAutofit fontScale="90000"/>
          </a:bodyPr>
          <a:lstStyle/>
          <a:p>
            <a:pPr eaLnBrk="1" fontAlgn="auto" hangingPunct="1">
              <a:spcAft>
                <a:spcPts val="0"/>
              </a:spcAft>
              <a:defRPr/>
            </a:pPr>
            <a:r>
              <a:rPr lang="fr-FR" sz="2400" b="1" kern="0" dirty="0">
                <a:solidFill>
                  <a:srgbClr val="0070C0"/>
                </a:solidFill>
              </a:rPr>
              <a:t>La pratique de l’Autorité polynésienne de la concurrence (APC)</a:t>
            </a:r>
            <a:br>
              <a:rPr lang="fr-FR" sz="2400" b="1" kern="0" dirty="0">
                <a:solidFill>
                  <a:srgbClr val="0070C0"/>
                </a:solidFill>
              </a:rPr>
            </a:br>
            <a:r>
              <a:rPr lang="fr-FR" sz="2400" b="1" i="1" kern="0" dirty="0">
                <a:solidFill>
                  <a:srgbClr val="FF0000"/>
                </a:solidFill>
              </a:rPr>
              <a:t>colloque du 1</a:t>
            </a:r>
            <a:r>
              <a:rPr lang="fr-FR" sz="2400" b="1" i="1" kern="0" baseline="30000" dirty="0">
                <a:solidFill>
                  <a:srgbClr val="FF0000"/>
                </a:solidFill>
              </a:rPr>
              <a:t>er</a:t>
            </a:r>
            <a:r>
              <a:rPr lang="fr-FR" sz="2400" b="1" i="1" kern="0" dirty="0">
                <a:solidFill>
                  <a:srgbClr val="FF0000"/>
                </a:solidFill>
              </a:rPr>
              <a:t> mars 2019</a:t>
            </a:r>
            <a:endParaRPr lang="fr-FR" sz="2400" b="1" i="1" cap="small" dirty="0">
              <a:solidFill>
                <a:srgbClr val="0070C0"/>
              </a:solidFill>
              <a:latin typeface="Cambria" pitchFamily="18" charset="0"/>
            </a:endParaRPr>
          </a:p>
        </p:txBody>
      </p:sp>
      <p:sp>
        <p:nvSpPr>
          <p:cNvPr id="4102" name="Espace réservé du numéro de diapositive 1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32" indent="-285744">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2971" indent="-228594">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160" indent="-228594">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349" indent="-228594">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537"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726"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8914"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103"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fld id="{2967A47C-E021-4E76-B49C-8F1BA8465871}" type="slidenum">
              <a:rPr lang="fr-FR" altLang="fr-FR" sz="1400" b="1">
                <a:solidFill>
                  <a:srgbClr val="898989"/>
                </a:solidFill>
                <a:latin typeface="Cambria" panose="02040503050406030204" pitchFamily="18" charset="0"/>
              </a:rPr>
              <a:pPr fontAlgn="base">
                <a:spcBef>
                  <a:spcPct val="0"/>
                </a:spcBef>
                <a:spcAft>
                  <a:spcPct val="0"/>
                </a:spcAft>
                <a:buNone/>
              </a:pPr>
              <a:t>17</a:t>
            </a:fld>
            <a:endParaRPr lang="fr-FR" altLang="fr-FR" sz="1400" b="1" dirty="0">
              <a:solidFill>
                <a:srgbClr val="898989"/>
              </a:solidFill>
              <a:latin typeface="Cambria" panose="02040503050406030204" pitchFamily="18" charset="0"/>
            </a:endParaRPr>
          </a:p>
        </p:txBody>
      </p:sp>
      <p:sp>
        <p:nvSpPr>
          <p:cNvPr id="5" name="Rectangle 4"/>
          <p:cNvSpPr/>
          <p:nvPr/>
        </p:nvSpPr>
        <p:spPr>
          <a:xfrm>
            <a:off x="6078542" y="1006688"/>
            <a:ext cx="5251824" cy="217764"/>
          </a:xfrm>
          <a:prstGeom prst="rect">
            <a:avLst/>
          </a:prstGeom>
          <a:solidFill>
            <a:srgbClr val="FFC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prstClr val="white"/>
              </a:solidFill>
              <a:latin typeface="Cambria" pitchFamily="18" charset="0"/>
            </a:endParaRPr>
          </a:p>
        </p:txBody>
      </p:sp>
      <p:sp>
        <p:nvSpPr>
          <p:cNvPr id="8" name="Rectangle 7"/>
          <p:cNvSpPr/>
          <p:nvPr/>
        </p:nvSpPr>
        <p:spPr>
          <a:xfrm>
            <a:off x="818406" y="1113161"/>
            <a:ext cx="7778406" cy="242816"/>
          </a:xfrm>
          <a:prstGeom prst="rect">
            <a:avLst/>
          </a:prstGeom>
          <a:solidFill>
            <a:srgbClr val="1E53C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CC3300"/>
              </a:solidFill>
              <a:latin typeface="Cambria" pitchFamily="18" charset="0"/>
            </a:endParaRPr>
          </a:p>
        </p:txBody>
      </p:sp>
      <p:pic>
        <p:nvPicPr>
          <p:cNvPr id="2" name="Image 1"/>
          <p:cNvPicPr>
            <a:picLocks noChangeAspect="1"/>
          </p:cNvPicPr>
          <p:nvPr/>
        </p:nvPicPr>
        <p:blipFill>
          <a:blip r:embed="rId3"/>
          <a:stretch>
            <a:fillRect/>
          </a:stretch>
        </p:blipFill>
        <p:spPr>
          <a:xfrm>
            <a:off x="10138194" y="6211299"/>
            <a:ext cx="1192172" cy="498987"/>
          </a:xfrm>
          <a:prstGeom prst="rect">
            <a:avLst/>
          </a:prstGeom>
        </p:spPr>
      </p:pic>
      <p:sp>
        <p:nvSpPr>
          <p:cNvPr id="9" name="ZoneTexte 8"/>
          <p:cNvSpPr txBox="1"/>
          <p:nvPr/>
        </p:nvSpPr>
        <p:spPr>
          <a:xfrm>
            <a:off x="818407" y="1601482"/>
            <a:ext cx="10511960" cy="576453"/>
          </a:xfrm>
          <a:prstGeom prst="rect">
            <a:avLst/>
          </a:prstGeom>
          <a:solidFill>
            <a:srgbClr val="FFC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algn="ctr">
              <a:defRPr>
                <a:solidFill>
                  <a:prstClr val="white"/>
                </a:solidFill>
                <a:latin typeface="Cambria"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r>
              <a:rPr lang="fr-FR" b="1" dirty="0">
                <a:solidFill>
                  <a:srgbClr val="0070C0"/>
                </a:solidFill>
                <a:latin typeface="Calibri"/>
              </a:rPr>
              <a:t>4. Une politique de concurrence pour libérer progressivement l’économie de l’interventionnisme chronique devrait s’appuyer davantage  sur la mission consultative de l’APC</a:t>
            </a:r>
          </a:p>
        </p:txBody>
      </p:sp>
      <p:sp>
        <p:nvSpPr>
          <p:cNvPr id="3" name="ZoneTexte 2"/>
          <p:cNvSpPr txBox="1"/>
          <p:nvPr/>
        </p:nvSpPr>
        <p:spPr>
          <a:xfrm>
            <a:off x="818406" y="2741171"/>
            <a:ext cx="10511960" cy="3139321"/>
          </a:xfrm>
          <a:prstGeom prst="rect">
            <a:avLst/>
          </a:prstGeom>
          <a:noFill/>
        </p:spPr>
        <p:txBody>
          <a:bodyPr wrap="square" rtlCol="0">
            <a:spAutoFit/>
          </a:bodyPr>
          <a:lstStyle/>
          <a:p>
            <a:pPr marL="285750" indent="-285750" algn="just">
              <a:buFont typeface="Wingdings" panose="05000000000000000000" pitchFamily="2" charset="2"/>
              <a:buChar char="q"/>
            </a:pPr>
            <a:r>
              <a:rPr lang="fr-FR" b="1" dirty="0">
                <a:solidFill>
                  <a:srgbClr val="0070C0"/>
                </a:solidFill>
                <a:latin typeface="Times New Roman" panose="02020603050405020304" pitchFamily="18" charset="0"/>
              </a:rPr>
              <a:t>La stratégie de libéralisation de l’économie appartient au gouvernement</a:t>
            </a:r>
          </a:p>
          <a:p>
            <a:pPr algn="just"/>
            <a:endParaRPr lang="fr-FR" b="1" dirty="0">
              <a:solidFill>
                <a:srgbClr val="0070C0"/>
              </a:solidFill>
              <a:latin typeface="Times New Roman" panose="02020603050405020304" pitchFamily="18" charset="0"/>
            </a:endParaRPr>
          </a:p>
          <a:p>
            <a:pPr marL="742950" lvl="1" indent="-285750" algn="just">
              <a:buFont typeface="Wingdings" panose="05000000000000000000" pitchFamily="2" charset="2"/>
              <a:buChar char="Ø"/>
            </a:pPr>
            <a:r>
              <a:rPr lang="fr-FR" dirty="0">
                <a:solidFill>
                  <a:srgbClr val="0070C0"/>
                </a:solidFill>
                <a:latin typeface="Times New Roman" panose="02020603050405020304" pitchFamily="18" charset="0"/>
              </a:rPr>
              <a:t>L’APC peut contribuer par des études sectorielles à appeler l’attention du gouvernement sur la situation de certains secteurs économiques</a:t>
            </a:r>
          </a:p>
          <a:p>
            <a:pPr marL="742950" lvl="1" indent="-285750" algn="just">
              <a:buFont typeface="Wingdings" panose="05000000000000000000" pitchFamily="2" charset="2"/>
              <a:buChar char="Ø"/>
            </a:pPr>
            <a:endParaRPr lang="fr-FR" dirty="0">
              <a:solidFill>
                <a:srgbClr val="0070C0"/>
              </a:solidFill>
              <a:latin typeface="Times New Roman" panose="02020603050405020304" pitchFamily="18" charset="0"/>
            </a:endParaRPr>
          </a:p>
          <a:p>
            <a:pPr marL="742950" lvl="1" indent="-285750" algn="just">
              <a:buFont typeface="Wingdings" panose="05000000000000000000" pitchFamily="2" charset="2"/>
              <a:buChar char="Ø"/>
            </a:pPr>
            <a:endParaRPr lang="fr-FR" dirty="0">
              <a:solidFill>
                <a:srgbClr val="0070C0"/>
              </a:solidFill>
              <a:latin typeface="Times New Roman" panose="02020603050405020304" pitchFamily="18" charset="0"/>
            </a:endParaRPr>
          </a:p>
          <a:p>
            <a:pPr lvl="1" algn="just"/>
            <a:endParaRPr lang="fr-FR" dirty="0">
              <a:solidFill>
                <a:srgbClr val="0070C0"/>
              </a:solidFill>
              <a:latin typeface="Times New Roman" panose="02020603050405020304" pitchFamily="18" charset="0"/>
            </a:endParaRPr>
          </a:p>
          <a:p>
            <a:pPr marL="285750" indent="-285750" algn="just">
              <a:buFont typeface="Wingdings" panose="05000000000000000000" pitchFamily="2" charset="2"/>
              <a:buChar char="q"/>
            </a:pPr>
            <a:r>
              <a:rPr lang="fr-FR" b="1" dirty="0">
                <a:solidFill>
                  <a:srgbClr val="0070C0"/>
                </a:solidFill>
                <a:latin typeface="Times New Roman" panose="02020603050405020304" pitchFamily="18" charset="0"/>
              </a:rPr>
              <a:t>Dans ce cadre stratégique défini, il peut s’appuyer sur la fonction consultative de l’Autorité, entendu comme un qui est un outil au service des ambitions du pays</a:t>
            </a:r>
          </a:p>
          <a:p>
            <a:pPr marL="285750" indent="-285750" algn="just">
              <a:buFont typeface="Wingdings" panose="05000000000000000000" pitchFamily="2" charset="2"/>
              <a:buChar char="q"/>
            </a:pPr>
            <a:endParaRPr lang="fr-FR" b="1" dirty="0">
              <a:solidFill>
                <a:srgbClr val="0070C0"/>
              </a:solidFill>
              <a:latin typeface="Times New Roman" panose="02020603050405020304" pitchFamily="18" charset="0"/>
            </a:endParaRPr>
          </a:p>
          <a:p>
            <a:pPr marL="285750" indent="-285750">
              <a:buFontTx/>
              <a:buChar char="-"/>
            </a:pPr>
            <a:endParaRPr lang="fr-FR" dirty="0"/>
          </a:p>
        </p:txBody>
      </p:sp>
      <p:sp>
        <p:nvSpPr>
          <p:cNvPr id="6" name="Étiquette 5"/>
          <p:cNvSpPr/>
          <p:nvPr/>
        </p:nvSpPr>
        <p:spPr>
          <a:xfrm>
            <a:off x="154598" y="2177935"/>
            <a:ext cx="11839575" cy="3924482"/>
          </a:xfrm>
          <a:prstGeom prst="plaque">
            <a:avLst/>
          </a:prstGeom>
          <a:blipFill dpi="0" rotWithShape="1">
            <a:blip r:embed="rId4" cstate="print">
              <a:alphaModFix amt="15000"/>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01656473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re 1"/>
          <p:cNvSpPr>
            <a:spLocks noGrp="1"/>
          </p:cNvSpPr>
          <p:nvPr>
            <p:ph type="title"/>
          </p:nvPr>
        </p:nvSpPr>
        <p:spPr>
          <a:xfrm>
            <a:off x="609600" y="274638"/>
            <a:ext cx="10972800" cy="695876"/>
          </a:xfrm>
        </p:spPr>
        <p:txBody>
          <a:bodyPr rtlCol="0">
            <a:normAutofit fontScale="90000"/>
          </a:bodyPr>
          <a:lstStyle/>
          <a:p>
            <a:pPr eaLnBrk="1" fontAlgn="auto" hangingPunct="1">
              <a:spcAft>
                <a:spcPts val="0"/>
              </a:spcAft>
              <a:defRPr/>
            </a:pPr>
            <a:r>
              <a:rPr lang="fr-FR" sz="2400" b="1" kern="0" dirty="0">
                <a:solidFill>
                  <a:srgbClr val="0070C0"/>
                </a:solidFill>
              </a:rPr>
              <a:t>La pratique de l’Autorité polynésienne de la concurrence (APC)</a:t>
            </a:r>
            <a:br>
              <a:rPr lang="fr-FR" sz="2400" b="1" kern="0" dirty="0">
                <a:solidFill>
                  <a:srgbClr val="0070C0"/>
                </a:solidFill>
              </a:rPr>
            </a:br>
            <a:r>
              <a:rPr lang="fr-FR" sz="2400" b="1" i="1" kern="0" dirty="0">
                <a:solidFill>
                  <a:srgbClr val="FF0000"/>
                </a:solidFill>
              </a:rPr>
              <a:t>colloque du 1</a:t>
            </a:r>
            <a:r>
              <a:rPr lang="fr-FR" sz="2400" b="1" i="1" kern="0" baseline="30000" dirty="0">
                <a:solidFill>
                  <a:srgbClr val="FF0000"/>
                </a:solidFill>
              </a:rPr>
              <a:t>er</a:t>
            </a:r>
            <a:r>
              <a:rPr lang="fr-FR" sz="2400" b="1" i="1" kern="0" dirty="0">
                <a:solidFill>
                  <a:srgbClr val="FF0000"/>
                </a:solidFill>
              </a:rPr>
              <a:t> mars 2019</a:t>
            </a:r>
            <a:endParaRPr lang="fr-FR" sz="2400" b="1" i="1" cap="small" dirty="0">
              <a:solidFill>
                <a:srgbClr val="0070C0"/>
              </a:solidFill>
              <a:latin typeface="Cambria" pitchFamily="18" charset="0"/>
            </a:endParaRPr>
          </a:p>
        </p:txBody>
      </p:sp>
      <p:sp>
        <p:nvSpPr>
          <p:cNvPr id="4102" name="Espace réservé du numéro de diapositive 1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32" indent="-285744">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2971" indent="-228594">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160" indent="-228594">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349" indent="-228594">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537"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726"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8914"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103"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fld id="{2967A47C-E021-4E76-B49C-8F1BA8465871}" type="slidenum">
              <a:rPr lang="fr-FR" altLang="fr-FR" sz="1400" b="1">
                <a:solidFill>
                  <a:srgbClr val="898989"/>
                </a:solidFill>
                <a:latin typeface="Cambria" panose="02040503050406030204" pitchFamily="18" charset="0"/>
              </a:rPr>
              <a:pPr fontAlgn="base">
                <a:spcBef>
                  <a:spcPct val="0"/>
                </a:spcBef>
                <a:spcAft>
                  <a:spcPct val="0"/>
                </a:spcAft>
                <a:buNone/>
              </a:pPr>
              <a:t>18</a:t>
            </a:fld>
            <a:endParaRPr lang="fr-FR" altLang="fr-FR" sz="1400" b="1" dirty="0">
              <a:solidFill>
                <a:srgbClr val="898989"/>
              </a:solidFill>
              <a:latin typeface="Cambria" panose="02040503050406030204" pitchFamily="18" charset="0"/>
            </a:endParaRPr>
          </a:p>
        </p:txBody>
      </p:sp>
      <p:sp>
        <p:nvSpPr>
          <p:cNvPr id="5" name="Rectangle 4"/>
          <p:cNvSpPr/>
          <p:nvPr/>
        </p:nvSpPr>
        <p:spPr>
          <a:xfrm>
            <a:off x="6078542" y="1006688"/>
            <a:ext cx="5251824" cy="217764"/>
          </a:xfrm>
          <a:prstGeom prst="rect">
            <a:avLst/>
          </a:prstGeom>
          <a:solidFill>
            <a:srgbClr val="FFC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prstClr val="white"/>
              </a:solidFill>
              <a:latin typeface="Cambria" pitchFamily="18" charset="0"/>
            </a:endParaRPr>
          </a:p>
        </p:txBody>
      </p:sp>
      <p:sp>
        <p:nvSpPr>
          <p:cNvPr id="8" name="Rectangle 7"/>
          <p:cNvSpPr/>
          <p:nvPr/>
        </p:nvSpPr>
        <p:spPr>
          <a:xfrm>
            <a:off x="818406" y="1113161"/>
            <a:ext cx="7778406" cy="242816"/>
          </a:xfrm>
          <a:prstGeom prst="rect">
            <a:avLst/>
          </a:prstGeom>
          <a:solidFill>
            <a:srgbClr val="1E53C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CC3300"/>
              </a:solidFill>
              <a:latin typeface="Cambria" pitchFamily="18" charset="0"/>
            </a:endParaRPr>
          </a:p>
        </p:txBody>
      </p:sp>
      <p:pic>
        <p:nvPicPr>
          <p:cNvPr id="2" name="Image 1"/>
          <p:cNvPicPr>
            <a:picLocks noChangeAspect="1"/>
          </p:cNvPicPr>
          <p:nvPr/>
        </p:nvPicPr>
        <p:blipFill>
          <a:blip r:embed="rId3"/>
          <a:stretch>
            <a:fillRect/>
          </a:stretch>
        </p:blipFill>
        <p:spPr>
          <a:xfrm>
            <a:off x="10138194" y="6211299"/>
            <a:ext cx="1192172" cy="498987"/>
          </a:xfrm>
          <a:prstGeom prst="rect">
            <a:avLst/>
          </a:prstGeom>
        </p:spPr>
      </p:pic>
      <p:sp>
        <p:nvSpPr>
          <p:cNvPr id="9" name="ZoneTexte 8"/>
          <p:cNvSpPr txBox="1"/>
          <p:nvPr/>
        </p:nvSpPr>
        <p:spPr>
          <a:xfrm>
            <a:off x="818406" y="1505487"/>
            <a:ext cx="10511960" cy="576453"/>
          </a:xfrm>
          <a:prstGeom prst="rect">
            <a:avLst/>
          </a:prstGeom>
          <a:solidFill>
            <a:srgbClr val="FFC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algn="ctr">
              <a:defRPr>
                <a:solidFill>
                  <a:prstClr val="white"/>
                </a:solidFill>
                <a:latin typeface="Cambria"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r>
              <a:rPr lang="fr-FR" b="1" dirty="0">
                <a:solidFill>
                  <a:srgbClr val="0070C0"/>
                </a:solidFill>
                <a:latin typeface="Calibri"/>
              </a:rPr>
              <a:t>4. Une politique de concurrence pour libérer progressivement l’économie de l’interventionnisme chronique devrait s’appuyer davantage  sur la mission consultative de l’APC</a:t>
            </a:r>
          </a:p>
        </p:txBody>
      </p:sp>
      <p:sp>
        <p:nvSpPr>
          <p:cNvPr id="3" name="ZoneTexte 2"/>
          <p:cNvSpPr txBox="1"/>
          <p:nvPr/>
        </p:nvSpPr>
        <p:spPr>
          <a:xfrm>
            <a:off x="818405" y="2115783"/>
            <a:ext cx="10511960" cy="646331"/>
          </a:xfrm>
          <a:prstGeom prst="rect">
            <a:avLst/>
          </a:prstGeom>
          <a:noFill/>
        </p:spPr>
        <p:txBody>
          <a:bodyPr wrap="square" rtlCol="0">
            <a:spAutoFit/>
          </a:bodyPr>
          <a:lstStyle/>
          <a:p>
            <a:pPr marL="285750" indent="-285750">
              <a:buFont typeface="Wingdings" panose="05000000000000000000" pitchFamily="2" charset="2"/>
              <a:buChar char="q"/>
            </a:pPr>
            <a:r>
              <a:rPr lang="fr-FR" b="1" dirty="0">
                <a:solidFill>
                  <a:srgbClr val="0070C0"/>
                </a:solidFill>
                <a:latin typeface="Times New Roman" panose="02020603050405020304" pitchFamily="18" charset="0"/>
              </a:rPr>
              <a:t>La fonction consultative de l’APC clairement délimitée dans son objet pourrait voir les possibilités de saisine élargies</a:t>
            </a:r>
          </a:p>
        </p:txBody>
      </p:sp>
      <mc:AlternateContent xmlns:mc="http://schemas.openxmlformats.org/markup-compatibility/2006" xmlns:a14="http://schemas.microsoft.com/office/drawing/2010/main">
        <mc:Choice Requires="a14">
          <p:graphicFrame>
            <p:nvGraphicFramePr>
              <p:cNvPr id="4" name="Diagramme 3"/>
              <p:cNvGraphicFramePr/>
              <p:nvPr>
                <p:extLst>
                  <p:ext uri="{D42A27DB-BD31-4B8C-83A1-F6EECF244321}">
                    <p14:modId xmlns:p14="http://schemas.microsoft.com/office/powerpoint/2010/main" val="3551220202"/>
                  </p:ext>
                </p:extLst>
              </p:nvPr>
            </p:nvGraphicFramePr>
            <p:xfrm>
              <a:off x="818405" y="2841745"/>
              <a:ext cx="10511960" cy="34514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mc:Choice>
        <mc:Fallback xmlns="">
          <p:graphicFrame>
            <p:nvGraphicFramePr>
              <p:cNvPr id="4" name="Diagramme 3"/>
              <p:cNvGraphicFramePr/>
              <p:nvPr>
                <p:extLst>
                  <p:ext uri="{D42A27DB-BD31-4B8C-83A1-F6EECF244321}">
                    <p14:modId xmlns:p14="http://schemas.microsoft.com/office/powerpoint/2010/main" val="3551220202"/>
                  </p:ext>
                </p:extLst>
              </p:nvPr>
            </p:nvGraphicFramePr>
            <p:xfrm>
              <a:off x="818405" y="2841745"/>
              <a:ext cx="10511960" cy="345147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mc:Fallback>
      </mc:AlternateContent>
    </p:spTree>
    <p:extLst>
      <p:ext uri="{BB962C8B-B14F-4D97-AF65-F5344CB8AC3E}">
        <p14:creationId xmlns:p14="http://schemas.microsoft.com/office/powerpoint/2010/main" val="370369150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re 1"/>
          <p:cNvSpPr>
            <a:spLocks noGrp="1"/>
          </p:cNvSpPr>
          <p:nvPr>
            <p:ph type="title"/>
          </p:nvPr>
        </p:nvSpPr>
        <p:spPr>
          <a:xfrm>
            <a:off x="609600" y="274638"/>
            <a:ext cx="10972800" cy="695876"/>
          </a:xfrm>
        </p:spPr>
        <p:txBody>
          <a:bodyPr rtlCol="0">
            <a:normAutofit fontScale="90000"/>
          </a:bodyPr>
          <a:lstStyle/>
          <a:p>
            <a:pPr eaLnBrk="1" fontAlgn="auto" hangingPunct="1">
              <a:spcAft>
                <a:spcPts val="0"/>
              </a:spcAft>
              <a:defRPr/>
            </a:pPr>
            <a:r>
              <a:rPr lang="fr-FR" sz="2400" b="1" kern="0" dirty="0">
                <a:solidFill>
                  <a:srgbClr val="0070C0"/>
                </a:solidFill>
              </a:rPr>
              <a:t>La pratique de l’Autorité polynésienne de la concurrence (APC)</a:t>
            </a:r>
            <a:br>
              <a:rPr lang="fr-FR" sz="2400" b="1" kern="0" dirty="0">
                <a:solidFill>
                  <a:srgbClr val="0070C0"/>
                </a:solidFill>
              </a:rPr>
            </a:br>
            <a:r>
              <a:rPr lang="fr-FR" sz="2400" b="1" i="1" kern="0" dirty="0">
                <a:solidFill>
                  <a:srgbClr val="FF0000"/>
                </a:solidFill>
              </a:rPr>
              <a:t>colloque du 1</a:t>
            </a:r>
            <a:r>
              <a:rPr lang="fr-FR" sz="2400" b="1" i="1" kern="0" baseline="30000" dirty="0">
                <a:solidFill>
                  <a:srgbClr val="FF0000"/>
                </a:solidFill>
              </a:rPr>
              <a:t>er</a:t>
            </a:r>
            <a:r>
              <a:rPr lang="fr-FR" sz="2400" b="1" i="1" kern="0" dirty="0">
                <a:solidFill>
                  <a:srgbClr val="FF0000"/>
                </a:solidFill>
              </a:rPr>
              <a:t> mars 2019</a:t>
            </a:r>
            <a:endParaRPr lang="fr-FR" sz="2400" b="1" i="1" cap="small" dirty="0">
              <a:solidFill>
                <a:srgbClr val="0070C0"/>
              </a:solidFill>
              <a:latin typeface="Cambria" pitchFamily="18" charset="0"/>
            </a:endParaRPr>
          </a:p>
        </p:txBody>
      </p:sp>
      <p:sp>
        <p:nvSpPr>
          <p:cNvPr id="4102" name="Espace réservé du numéro de diapositive 1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32" indent="-285744">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2971" indent="-228594">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160" indent="-228594">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349" indent="-228594">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537"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726"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8914"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103"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fld id="{2967A47C-E021-4E76-B49C-8F1BA8465871}" type="slidenum">
              <a:rPr lang="fr-FR" altLang="fr-FR" sz="1400" b="1">
                <a:solidFill>
                  <a:srgbClr val="898989"/>
                </a:solidFill>
                <a:latin typeface="Cambria" panose="02040503050406030204" pitchFamily="18" charset="0"/>
              </a:rPr>
              <a:pPr fontAlgn="base">
                <a:spcBef>
                  <a:spcPct val="0"/>
                </a:spcBef>
                <a:spcAft>
                  <a:spcPct val="0"/>
                </a:spcAft>
                <a:buNone/>
              </a:pPr>
              <a:t>19</a:t>
            </a:fld>
            <a:endParaRPr lang="fr-FR" altLang="fr-FR" sz="1400" b="1" dirty="0">
              <a:solidFill>
                <a:srgbClr val="898989"/>
              </a:solidFill>
              <a:latin typeface="Cambria" panose="02040503050406030204" pitchFamily="18" charset="0"/>
            </a:endParaRPr>
          </a:p>
        </p:txBody>
      </p:sp>
      <p:sp>
        <p:nvSpPr>
          <p:cNvPr id="5" name="Rectangle 4"/>
          <p:cNvSpPr/>
          <p:nvPr/>
        </p:nvSpPr>
        <p:spPr>
          <a:xfrm>
            <a:off x="6078542" y="1006688"/>
            <a:ext cx="5251824" cy="217764"/>
          </a:xfrm>
          <a:prstGeom prst="rect">
            <a:avLst/>
          </a:prstGeom>
          <a:solidFill>
            <a:srgbClr val="FFC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prstClr val="white"/>
              </a:solidFill>
              <a:latin typeface="Cambria" pitchFamily="18" charset="0"/>
            </a:endParaRPr>
          </a:p>
        </p:txBody>
      </p:sp>
      <p:sp>
        <p:nvSpPr>
          <p:cNvPr id="8" name="Rectangle 7"/>
          <p:cNvSpPr/>
          <p:nvPr/>
        </p:nvSpPr>
        <p:spPr>
          <a:xfrm>
            <a:off x="818406" y="1113161"/>
            <a:ext cx="7778406" cy="242816"/>
          </a:xfrm>
          <a:prstGeom prst="rect">
            <a:avLst/>
          </a:prstGeom>
          <a:solidFill>
            <a:srgbClr val="1E53C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CC3300"/>
              </a:solidFill>
              <a:latin typeface="Cambria" pitchFamily="18" charset="0"/>
            </a:endParaRPr>
          </a:p>
        </p:txBody>
      </p:sp>
      <p:pic>
        <p:nvPicPr>
          <p:cNvPr id="2" name="Image 1"/>
          <p:cNvPicPr>
            <a:picLocks noChangeAspect="1"/>
          </p:cNvPicPr>
          <p:nvPr/>
        </p:nvPicPr>
        <p:blipFill>
          <a:blip r:embed="rId3"/>
          <a:stretch>
            <a:fillRect/>
          </a:stretch>
        </p:blipFill>
        <p:spPr>
          <a:xfrm>
            <a:off x="10138194" y="6211299"/>
            <a:ext cx="1192172" cy="498987"/>
          </a:xfrm>
          <a:prstGeom prst="rect">
            <a:avLst/>
          </a:prstGeom>
        </p:spPr>
      </p:pic>
      <p:sp>
        <p:nvSpPr>
          <p:cNvPr id="9" name="ZoneTexte 8"/>
          <p:cNvSpPr txBox="1"/>
          <p:nvPr/>
        </p:nvSpPr>
        <p:spPr>
          <a:xfrm>
            <a:off x="818405" y="1505487"/>
            <a:ext cx="10511959" cy="576453"/>
          </a:xfrm>
          <a:prstGeom prst="rect">
            <a:avLst/>
          </a:prstGeom>
          <a:solidFill>
            <a:srgbClr val="FFC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algn="ctr">
              <a:defRPr>
                <a:solidFill>
                  <a:prstClr val="white"/>
                </a:solidFill>
                <a:latin typeface="Cambria"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r>
              <a:rPr lang="fr-FR" b="1" dirty="0">
                <a:solidFill>
                  <a:srgbClr val="0070C0"/>
                </a:solidFill>
                <a:latin typeface="Calibri"/>
              </a:rPr>
              <a:t>4. Une politique de concurrence pour libérer progressivement l’économie de l’interventionnisme chronique devrait s’appuyer davantage  sur la mission consultative de l’APC</a:t>
            </a:r>
          </a:p>
        </p:txBody>
      </p:sp>
      <p:sp>
        <p:nvSpPr>
          <p:cNvPr id="3" name="ZoneTexte 2"/>
          <p:cNvSpPr txBox="1"/>
          <p:nvPr/>
        </p:nvSpPr>
        <p:spPr>
          <a:xfrm>
            <a:off x="818405" y="2187070"/>
            <a:ext cx="10511960" cy="1754326"/>
          </a:xfrm>
          <a:prstGeom prst="rect">
            <a:avLst/>
          </a:prstGeom>
          <a:noFill/>
        </p:spPr>
        <p:txBody>
          <a:bodyPr wrap="square" rtlCol="0">
            <a:spAutoFit/>
          </a:bodyPr>
          <a:lstStyle/>
          <a:p>
            <a:pPr marL="285750" indent="-285750">
              <a:buFont typeface="Wingdings" panose="05000000000000000000" pitchFamily="2" charset="2"/>
              <a:buChar char="q"/>
            </a:pPr>
            <a:r>
              <a:rPr lang="fr-FR" b="1" dirty="0">
                <a:solidFill>
                  <a:srgbClr val="0070C0"/>
                </a:solidFill>
                <a:latin typeface="Times New Roman" panose="02020603050405020304" pitchFamily="18" charset="0"/>
              </a:rPr>
              <a:t>La fonction consultative de l’APC clairement délimitée dans son objet pourrait voir les possibilités de saisine élargies</a:t>
            </a:r>
            <a:endParaRPr lang="fr-FR" dirty="0">
              <a:solidFill>
                <a:srgbClr val="0070C0"/>
              </a:solidFill>
              <a:latin typeface="Times New Roman" panose="02020603050405020304" pitchFamily="18" charset="0"/>
            </a:endParaRPr>
          </a:p>
          <a:p>
            <a:pPr marL="742950" lvl="1" indent="-285750">
              <a:buFont typeface="Wingdings" panose="05000000000000000000" pitchFamily="2" charset="2"/>
              <a:buChar char="v"/>
            </a:pPr>
            <a:r>
              <a:rPr lang="fr-FR" b="1" dirty="0">
                <a:solidFill>
                  <a:srgbClr val="0070C0"/>
                </a:solidFill>
                <a:latin typeface="Times New Roman" panose="02020603050405020304" pitchFamily="18" charset="0"/>
              </a:rPr>
              <a:t>Le périmètre de la saisine pour avis de l’Autorité pourrait être élargi sous réserve d’informer précisément sur l’objet d’un avis et d’en prévoir les modalités pratiques.</a:t>
            </a:r>
          </a:p>
          <a:p>
            <a:pPr marL="742950" lvl="1" indent="-285750">
              <a:buFont typeface="Wingdings" panose="05000000000000000000" pitchFamily="2" charset="2"/>
              <a:buChar char="§"/>
            </a:pPr>
            <a:endParaRPr lang="fr-FR" dirty="0">
              <a:solidFill>
                <a:srgbClr val="0070C0"/>
              </a:solidFill>
              <a:latin typeface="Times New Roman" panose="02020603050405020304" pitchFamily="18" charset="0"/>
            </a:endParaRPr>
          </a:p>
          <a:p>
            <a:pPr marL="742950" lvl="1" indent="-285750">
              <a:buFont typeface="Wingdings" panose="05000000000000000000" pitchFamily="2" charset="2"/>
              <a:buChar char="v"/>
            </a:pPr>
            <a:endParaRPr lang="fr-FR" b="1" dirty="0">
              <a:solidFill>
                <a:srgbClr val="0070C0"/>
              </a:solidFill>
              <a:latin typeface="Times New Roman" panose="02020603050405020304" pitchFamily="18" charset="0"/>
            </a:endParaRPr>
          </a:p>
        </p:txBody>
      </p:sp>
      <p:graphicFrame>
        <p:nvGraphicFramePr>
          <p:cNvPr id="4" name="Diagramme 3"/>
          <p:cNvGraphicFramePr/>
          <p:nvPr>
            <p:extLst>
              <p:ext uri="{D42A27DB-BD31-4B8C-83A1-F6EECF244321}">
                <p14:modId xmlns:p14="http://schemas.microsoft.com/office/powerpoint/2010/main" val="945297866"/>
              </p:ext>
            </p:extLst>
          </p:nvPr>
        </p:nvGraphicFramePr>
        <p:xfrm>
          <a:off x="1171203" y="3494355"/>
          <a:ext cx="9293226" cy="31860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4053817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re 1"/>
          <p:cNvSpPr>
            <a:spLocks noGrp="1"/>
          </p:cNvSpPr>
          <p:nvPr>
            <p:ph type="title"/>
          </p:nvPr>
        </p:nvSpPr>
        <p:spPr>
          <a:xfrm>
            <a:off x="609600" y="274638"/>
            <a:ext cx="10972800" cy="695876"/>
          </a:xfrm>
        </p:spPr>
        <p:txBody>
          <a:bodyPr rtlCol="0">
            <a:normAutofit fontScale="90000"/>
          </a:bodyPr>
          <a:lstStyle/>
          <a:p>
            <a:pPr eaLnBrk="1" fontAlgn="auto" hangingPunct="1">
              <a:spcAft>
                <a:spcPts val="0"/>
              </a:spcAft>
              <a:defRPr/>
            </a:pPr>
            <a:r>
              <a:rPr lang="fr-FR" sz="2400" b="1" kern="0" dirty="0">
                <a:solidFill>
                  <a:srgbClr val="0070C0"/>
                </a:solidFill>
              </a:rPr>
              <a:t>La pratique de l’Autorité polynésienne de la concurrence (APC)</a:t>
            </a:r>
            <a:br>
              <a:rPr lang="fr-FR" sz="2400" b="1" kern="0" dirty="0">
                <a:solidFill>
                  <a:srgbClr val="0070C0"/>
                </a:solidFill>
              </a:rPr>
            </a:br>
            <a:r>
              <a:rPr lang="fr-FR" sz="2400" b="1" i="1" kern="0" dirty="0">
                <a:solidFill>
                  <a:srgbClr val="FF0000"/>
                </a:solidFill>
              </a:rPr>
              <a:t>colloque du 1</a:t>
            </a:r>
            <a:r>
              <a:rPr lang="fr-FR" sz="2400" b="1" i="1" kern="0" baseline="30000" dirty="0">
                <a:solidFill>
                  <a:srgbClr val="FF0000"/>
                </a:solidFill>
              </a:rPr>
              <a:t>er</a:t>
            </a:r>
            <a:r>
              <a:rPr lang="fr-FR" sz="2400" b="1" i="1" kern="0" dirty="0">
                <a:solidFill>
                  <a:srgbClr val="FF0000"/>
                </a:solidFill>
              </a:rPr>
              <a:t> mars 2019</a:t>
            </a:r>
            <a:endParaRPr lang="fr-FR" sz="2400" b="1" i="1" cap="small" dirty="0">
              <a:solidFill>
                <a:srgbClr val="0070C0"/>
              </a:solidFill>
              <a:latin typeface="Cambria" pitchFamily="18" charset="0"/>
            </a:endParaRPr>
          </a:p>
        </p:txBody>
      </p:sp>
      <p:sp>
        <p:nvSpPr>
          <p:cNvPr id="4102" name="Espace réservé du numéro de diapositive 1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32" indent="-285744">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2971" indent="-228594">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160" indent="-228594">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349" indent="-228594">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537"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726"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8914"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103"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fld id="{2967A47C-E021-4E76-B49C-8F1BA8465871}" type="slidenum">
              <a:rPr lang="fr-FR" altLang="fr-FR" sz="1400" b="1">
                <a:solidFill>
                  <a:srgbClr val="898989"/>
                </a:solidFill>
                <a:latin typeface="Cambria" panose="02040503050406030204" pitchFamily="18" charset="0"/>
              </a:rPr>
              <a:pPr fontAlgn="base">
                <a:spcBef>
                  <a:spcPct val="0"/>
                </a:spcBef>
                <a:spcAft>
                  <a:spcPct val="0"/>
                </a:spcAft>
                <a:buNone/>
              </a:pPr>
              <a:t>2</a:t>
            </a:fld>
            <a:endParaRPr lang="fr-FR" altLang="fr-FR" sz="1400" b="1" dirty="0">
              <a:solidFill>
                <a:srgbClr val="898989"/>
              </a:solidFill>
              <a:latin typeface="Cambria" panose="02040503050406030204" pitchFamily="18" charset="0"/>
            </a:endParaRPr>
          </a:p>
        </p:txBody>
      </p:sp>
      <p:sp>
        <p:nvSpPr>
          <p:cNvPr id="5" name="Rectangle 4"/>
          <p:cNvSpPr/>
          <p:nvPr/>
        </p:nvSpPr>
        <p:spPr>
          <a:xfrm>
            <a:off x="6078542" y="1006688"/>
            <a:ext cx="5251824" cy="217764"/>
          </a:xfrm>
          <a:prstGeom prst="rect">
            <a:avLst/>
          </a:prstGeom>
          <a:solidFill>
            <a:srgbClr val="FFC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prstClr val="white"/>
              </a:solidFill>
              <a:latin typeface="Cambria" pitchFamily="18" charset="0"/>
            </a:endParaRPr>
          </a:p>
        </p:txBody>
      </p:sp>
      <p:sp>
        <p:nvSpPr>
          <p:cNvPr id="8" name="Rectangle 7"/>
          <p:cNvSpPr/>
          <p:nvPr/>
        </p:nvSpPr>
        <p:spPr>
          <a:xfrm>
            <a:off x="818406" y="1113161"/>
            <a:ext cx="7778406" cy="242816"/>
          </a:xfrm>
          <a:prstGeom prst="rect">
            <a:avLst/>
          </a:prstGeom>
          <a:solidFill>
            <a:srgbClr val="1E53C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CC3300"/>
              </a:solidFill>
              <a:latin typeface="Cambria" pitchFamily="18" charset="0"/>
            </a:endParaRPr>
          </a:p>
        </p:txBody>
      </p:sp>
      <p:pic>
        <p:nvPicPr>
          <p:cNvPr id="2" name="Image 1"/>
          <p:cNvPicPr>
            <a:picLocks noChangeAspect="1"/>
          </p:cNvPicPr>
          <p:nvPr/>
        </p:nvPicPr>
        <p:blipFill>
          <a:blip r:embed="rId3"/>
          <a:stretch>
            <a:fillRect/>
          </a:stretch>
        </p:blipFill>
        <p:spPr>
          <a:xfrm>
            <a:off x="10138194" y="6211299"/>
            <a:ext cx="1192172" cy="498987"/>
          </a:xfrm>
          <a:prstGeom prst="rect">
            <a:avLst/>
          </a:prstGeom>
        </p:spPr>
      </p:pic>
      <p:sp>
        <p:nvSpPr>
          <p:cNvPr id="9" name="ZoneTexte 8"/>
          <p:cNvSpPr txBox="1"/>
          <p:nvPr/>
        </p:nvSpPr>
        <p:spPr>
          <a:xfrm>
            <a:off x="1794213" y="1601483"/>
            <a:ext cx="8365787" cy="369332"/>
          </a:xfrm>
          <a:prstGeom prst="rect">
            <a:avLst/>
          </a:prstGeom>
          <a:solidFill>
            <a:srgbClr val="FFC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algn="ctr">
              <a:defRPr>
                <a:solidFill>
                  <a:prstClr val="white"/>
                </a:solidFill>
                <a:latin typeface="Cambria"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b="1" dirty="0"/>
              <a:t>Introduction</a:t>
            </a:r>
          </a:p>
        </p:txBody>
      </p:sp>
      <p:sp>
        <p:nvSpPr>
          <p:cNvPr id="3" name="ZoneTexte 2"/>
          <p:cNvSpPr txBox="1"/>
          <p:nvPr/>
        </p:nvSpPr>
        <p:spPr>
          <a:xfrm>
            <a:off x="840020" y="2115871"/>
            <a:ext cx="10511960" cy="923330"/>
          </a:xfrm>
          <a:prstGeom prst="rect">
            <a:avLst/>
          </a:prstGeom>
          <a:noFill/>
        </p:spPr>
        <p:txBody>
          <a:bodyPr wrap="square" rtlCol="0">
            <a:spAutoFit/>
          </a:bodyPr>
          <a:lstStyle/>
          <a:p>
            <a:pPr algn="ctr"/>
            <a:r>
              <a:rPr lang="fr-FR" b="1" dirty="0">
                <a:solidFill>
                  <a:srgbClr val="0070C0"/>
                </a:solidFill>
              </a:rPr>
              <a:t>« La pratique » très récente de l’Autorité polynésienne de la concurrence</a:t>
            </a:r>
          </a:p>
          <a:p>
            <a:pPr algn="just"/>
            <a:endParaRPr lang="fr-FR" i="1" dirty="0"/>
          </a:p>
          <a:p>
            <a:endParaRPr lang="fr-FR" dirty="0"/>
          </a:p>
        </p:txBody>
      </p:sp>
      <p:graphicFrame>
        <p:nvGraphicFramePr>
          <p:cNvPr id="7" name="Diagramme 6"/>
          <p:cNvGraphicFramePr/>
          <p:nvPr>
            <p:extLst>
              <p:ext uri="{D42A27DB-BD31-4B8C-83A1-F6EECF244321}">
                <p14:modId xmlns:p14="http://schemas.microsoft.com/office/powerpoint/2010/main" val="2620790656"/>
              </p:ext>
            </p:extLst>
          </p:nvPr>
        </p:nvGraphicFramePr>
        <p:xfrm>
          <a:off x="17955" y="2369809"/>
          <a:ext cx="12156090" cy="40949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4642415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re 1"/>
          <p:cNvSpPr>
            <a:spLocks noGrp="1"/>
          </p:cNvSpPr>
          <p:nvPr>
            <p:ph type="title"/>
          </p:nvPr>
        </p:nvSpPr>
        <p:spPr>
          <a:xfrm>
            <a:off x="609600" y="274638"/>
            <a:ext cx="10972800" cy="695876"/>
          </a:xfrm>
        </p:spPr>
        <p:txBody>
          <a:bodyPr rtlCol="0">
            <a:normAutofit fontScale="90000"/>
          </a:bodyPr>
          <a:lstStyle/>
          <a:p>
            <a:pPr eaLnBrk="1" fontAlgn="auto" hangingPunct="1">
              <a:spcAft>
                <a:spcPts val="0"/>
              </a:spcAft>
              <a:defRPr/>
            </a:pPr>
            <a:r>
              <a:rPr lang="fr-FR" sz="2400" b="1" kern="0" dirty="0">
                <a:solidFill>
                  <a:srgbClr val="0070C0"/>
                </a:solidFill>
              </a:rPr>
              <a:t>La pratique de l’Autorité polynésienne de la concurrence (APC)</a:t>
            </a:r>
            <a:br>
              <a:rPr lang="fr-FR" sz="2400" b="1" kern="0" dirty="0">
                <a:solidFill>
                  <a:srgbClr val="0070C0"/>
                </a:solidFill>
              </a:rPr>
            </a:br>
            <a:r>
              <a:rPr lang="fr-FR" sz="2400" b="1" i="1" kern="0" dirty="0">
                <a:solidFill>
                  <a:srgbClr val="FF0000"/>
                </a:solidFill>
              </a:rPr>
              <a:t>colloque du 1</a:t>
            </a:r>
            <a:r>
              <a:rPr lang="fr-FR" sz="2400" b="1" i="1" kern="0" baseline="30000" dirty="0">
                <a:solidFill>
                  <a:srgbClr val="FF0000"/>
                </a:solidFill>
              </a:rPr>
              <a:t>er</a:t>
            </a:r>
            <a:r>
              <a:rPr lang="fr-FR" sz="2400" b="1" i="1" kern="0" dirty="0">
                <a:solidFill>
                  <a:srgbClr val="FF0000"/>
                </a:solidFill>
              </a:rPr>
              <a:t> mars 2019</a:t>
            </a:r>
            <a:endParaRPr lang="fr-FR" sz="2400" b="1" i="1" cap="small" dirty="0">
              <a:solidFill>
                <a:srgbClr val="0070C0"/>
              </a:solidFill>
              <a:latin typeface="Cambria" pitchFamily="18" charset="0"/>
            </a:endParaRPr>
          </a:p>
        </p:txBody>
      </p:sp>
      <p:sp>
        <p:nvSpPr>
          <p:cNvPr id="4102" name="Espace réservé du numéro de diapositive 1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32" indent="-285744">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2971" indent="-228594">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160" indent="-228594">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349" indent="-228594">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537"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726"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8914"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103"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fld id="{2967A47C-E021-4E76-B49C-8F1BA8465871}" type="slidenum">
              <a:rPr lang="fr-FR" altLang="fr-FR" sz="1400" b="1">
                <a:solidFill>
                  <a:srgbClr val="898989"/>
                </a:solidFill>
                <a:latin typeface="Cambria" panose="02040503050406030204" pitchFamily="18" charset="0"/>
              </a:rPr>
              <a:pPr fontAlgn="base">
                <a:spcBef>
                  <a:spcPct val="0"/>
                </a:spcBef>
                <a:spcAft>
                  <a:spcPct val="0"/>
                </a:spcAft>
                <a:buNone/>
              </a:pPr>
              <a:t>20</a:t>
            </a:fld>
            <a:endParaRPr lang="fr-FR" altLang="fr-FR" sz="1400" b="1" dirty="0">
              <a:solidFill>
                <a:srgbClr val="898989"/>
              </a:solidFill>
              <a:latin typeface="Cambria" panose="02040503050406030204" pitchFamily="18" charset="0"/>
            </a:endParaRPr>
          </a:p>
        </p:txBody>
      </p:sp>
      <p:sp>
        <p:nvSpPr>
          <p:cNvPr id="5" name="Rectangle 4"/>
          <p:cNvSpPr/>
          <p:nvPr/>
        </p:nvSpPr>
        <p:spPr>
          <a:xfrm>
            <a:off x="6078542" y="1006688"/>
            <a:ext cx="5251824" cy="217764"/>
          </a:xfrm>
          <a:prstGeom prst="rect">
            <a:avLst/>
          </a:prstGeom>
          <a:solidFill>
            <a:srgbClr val="FFC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prstClr val="white"/>
              </a:solidFill>
              <a:latin typeface="Cambria" pitchFamily="18" charset="0"/>
            </a:endParaRPr>
          </a:p>
        </p:txBody>
      </p:sp>
      <p:sp>
        <p:nvSpPr>
          <p:cNvPr id="8" name="Rectangle 7"/>
          <p:cNvSpPr/>
          <p:nvPr/>
        </p:nvSpPr>
        <p:spPr>
          <a:xfrm>
            <a:off x="818406" y="1113161"/>
            <a:ext cx="7778406" cy="242816"/>
          </a:xfrm>
          <a:prstGeom prst="rect">
            <a:avLst/>
          </a:prstGeom>
          <a:solidFill>
            <a:srgbClr val="1E53C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CC3300"/>
              </a:solidFill>
              <a:latin typeface="Cambria" pitchFamily="18" charset="0"/>
            </a:endParaRPr>
          </a:p>
        </p:txBody>
      </p:sp>
      <p:pic>
        <p:nvPicPr>
          <p:cNvPr id="2" name="Image 1"/>
          <p:cNvPicPr>
            <a:picLocks noChangeAspect="1"/>
          </p:cNvPicPr>
          <p:nvPr/>
        </p:nvPicPr>
        <p:blipFill>
          <a:blip r:embed="rId3"/>
          <a:stretch>
            <a:fillRect/>
          </a:stretch>
        </p:blipFill>
        <p:spPr>
          <a:xfrm>
            <a:off x="10138194" y="6211299"/>
            <a:ext cx="1192172" cy="498987"/>
          </a:xfrm>
          <a:prstGeom prst="rect">
            <a:avLst/>
          </a:prstGeom>
        </p:spPr>
      </p:pic>
      <p:sp>
        <p:nvSpPr>
          <p:cNvPr id="4" name="Ellipse 3"/>
          <p:cNvSpPr/>
          <p:nvPr/>
        </p:nvSpPr>
        <p:spPr>
          <a:xfrm>
            <a:off x="3091362" y="2211469"/>
            <a:ext cx="5505450" cy="4510011"/>
          </a:xfrm>
          <a:prstGeom prst="ellipse">
            <a:avLst/>
          </a:prstGeom>
          <a:blipFill dpi="0" rotWithShape="1">
            <a:blip r:embed="rId4">
              <a:alphaModFix amt="10000"/>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818405" y="1505487"/>
            <a:ext cx="10511959" cy="576453"/>
          </a:xfrm>
          <a:prstGeom prst="rect">
            <a:avLst/>
          </a:prstGeom>
          <a:solidFill>
            <a:srgbClr val="FFC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algn="ctr">
              <a:defRPr>
                <a:solidFill>
                  <a:prstClr val="white"/>
                </a:solidFill>
                <a:latin typeface="Cambria"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r>
              <a:rPr lang="fr-FR" b="1" dirty="0">
                <a:solidFill>
                  <a:srgbClr val="0070C0"/>
                </a:solidFill>
                <a:latin typeface="Calibri"/>
              </a:rPr>
              <a:t>4. Une politique de concurrence pour libérer progressivement l’économie de l’interventionnisme chronique devrait s’appuyer davantage  sur la mission consultative de l’APC</a:t>
            </a:r>
          </a:p>
        </p:txBody>
      </p:sp>
      <p:sp>
        <p:nvSpPr>
          <p:cNvPr id="3" name="ZoneTexte 2"/>
          <p:cNvSpPr txBox="1"/>
          <p:nvPr/>
        </p:nvSpPr>
        <p:spPr>
          <a:xfrm>
            <a:off x="818405" y="2491186"/>
            <a:ext cx="10511960" cy="2585323"/>
          </a:xfrm>
          <a:prstGeom prst="rect">
            <a:avLst/>
          </a:prstGeom>
          <a:noFill/>
        </p:spPr>
        <p:txBody>
          <a:bodyPr wrap="square" rtlCol="0">
            <a:spAutoFit/>
          </a:bodyPr>
          <a:lstStyle/>
          <a:p>
            <a:pPr marL="285750" indent="-285750" algn="just">
              <a:buFont typeface="Wingdings" panose="05000000000000000000" pitchFamily="2" charset="2"/>
              <a:buChar char="q"/>
            </a:pPr>
            <a:r>
              <a:rPr lang="fr-FR" b="1" dirty="0">
                <a:solidFill>
                  <a:srgbClr val="0070C0"/>
                </a:solidFill>
                <a:latin typeface="Times New Roman" panose="02020603050405020304" pitchFamily="18" charset="0"/>
              </a:rPr>
              <a:t>Mieux utiliser les avis et les recommandations de l’Autorité en tant qu’outils au service du gouvernement</a:t>
            </a:r>
          </a:p>
          <a:p>
            <a:pPr algn="just"/>
            <a:endParaRPr lang="fr-FR" b="1" dirty="0">
              <a:solidFill>
                <a:srgbClr val="0070C0"/>
              </a:solidFill>
              <a:latin typeface="Times New Roman" panose="02020603050405020304" pitchFamily="18" charset="0"/>
            </a:endParaRPr>
          </a:p>
          <a:p>
            <a:pPr marL="742950" lvl="1" indent="-285750" algn="just">
              <a:buFont typeface="Wingdings" panose="05000000000000000000" pitchFamily="2" charset="2"/>
              <a:buChar char="v"/>
            </a:pPr>
            <a:r>
              <a:rPr lang="fr-FR" dirty="0">
                <a:solidFill>
                  <a:srgbClr val="0070C0"/>
                </a:solidFill>
                <a:latin typeface="Times New Roman" panose="02020603050405020304" pitchFamily="18" charset="0"/>
              </a:rPr>
              <a:t>La collaboration entre l’Autorité dans sa fonction consultative et le gouvernement : un premier bilan perfectible </a:t>
            </a:r>
          </a:p>
          <a:p>
            <a:pPr lvl="1" algn="just"/>
            <a:endParaRPr lang="fr-FR" dirty="0">
              <a:solidFill>
                <a:srgbClr val="0070C0"/>
              </a:solidFill>
              <a:latin typeface="Times New Roman" panose="02020603050405020304" pitchFamily="18" charset="0"/>
            </a:endParaRPr>
          </a:p>
          <a:p>
            <a:pPr marL="742950" lvl="1" indent="-285750" algn="just">
              <a:buFont typeface="Wingdings" panose="05000000000000000000" pitchFamily="2" charset="2"/>
              <a:buChar char="v"/>
            </a:pPr>
            <a:r>
              <a:rPr lang="fr-FR" dirty="0">
                <a:solidFill>
                  <a:srgbClr val="0070C0"/>
                </a:solidFill>
                <a:latin typeface="Times New Roman" panose="02020603050405020304" pitchFamily="18" charset="0"/>
              </a:rPr>
              <a:t>La mission consultative de l’Autorité devrait mieux contribuer au processus d’élaboration des textes, et ainsi au développement de la concurrence</a:t>
            </a:r>
          </a:p>
          <a:p>
            <a:pPr marL="285750" indent="-285750">
              <a:buFontTx/>
              <a:buChar char="-"/>
            </a:pPr>
            <a:endParaRPr lang="fr-FR" dirty="0"/>
          </a:p>
        </p:txBody>
      </p:sp>
    </p:spTree>
    <p:extLst>
      <p:ext uri="{BB962C8B-B14F-4D97-AF65-F5344CB8AC3E}">
        <p14:creationId xmlns:p14="http://schemas.microsoft.com/office/powerpoint/2010/main" val="174872777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re 1"/>
          <p:cNvSpPr>
            <a:spLocks noGrp="1"/>
          </p:cNvSpPr>
          <p:nvPr>
            <p:ph type="title"/>
          </p:nvPr>
        </p:nvSpPr>
        <p:spPr>
          <a:xfrm>
            <a:off x="609600" y="274638"/>
            <a:ext cx="10972800" cy="695876"/>
          </a:xfrm>
        </p:spPr>
        <p:txBody>
          <a:bodyPr rtlCol="0">
            <a:normAutofit fontScale="90000"/>
          </a:bodyPr>
          <a:lstStyle/>
          <a:p>
            <a:pPr eaLnBrk="1" fontAlgn="auto" hangingPunct="1">
              <a:spcAft>
                <a:spcPts val="0"/>
              </a:spcAft>
              <a:defRPr/>
            </a:pPr>
            <a:r>
              <a:rPr lang="fr-FR" sz="2400" b="1" kern="0" dirty="0">
                <a:solidFill>
                  <a:srgbClr val="0070C0"/>
                </a:solidFill>
              </a:rPr>
              <a:t>La pratique de l’Autorité polynésienne de la concurrence (APC)</a:t>
            </a:r>
            <a:br>
              <a:rPr lang="fr-FR" sz="2400" b="1" kern="0" dirty="0">
                <a:solidFill>
                  <a:srgbClr val="0070C0"/>
                </a:solidFill>
              </a:rPr>
            </a:br>
            <a:r>
              <a:rPr lang="fr-FR" sz="2400" b="1" i="1" kern="0" dirty="0">
                <a:solidFill>
                  <a:srgbClr val="FF0000"/>
                </a:solidFill>
              </a:rPr>
              <a:t>colloque du 1</a:t>
            </a:r>
            <a:r>
              <a:rPr lang="fr-FR" sz="2400" b="1" i="1" kern="0" baseline="30000" dirty="0">
                <a:solidFill>
                  <a:srgbClr val="FF0000"/>
                </a:solidFill>
              </a:rPr>
              <a:t>er</a:t>
            </a:r>
            <a:r>
              <a:rPr lang="fr-FR" sz="2400" b="1" i="1" kern="0" dirty="0">
                <a:solidFill>
                  <a:srgbClr val="FF0000"/>
                </a:solidFill>
              </a:rPr>
              <a:t> mars 2019</a:t>
            </a:r>
            <a:endParaRPr lang="fr-FR" sz="2400" b="1" i="1" cap="small" dirty="0">
              <a:solidFill>
                <a:srgbClr val="0070C0"/>
              </a:solidFill>
              <a:latin typeface="Cambria" pitchFamily="18" charset="0"/>
            </a:endParaRPr>
          </a:p>
        </p:txBody>
      </p:sp>
      <p:sp>
        <p:nvSpPr>
          <p:cNvPr id="4102" name="Espace réservé du numéro de diapositive 1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32" indent="-285744">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2971" indent="-228594">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160" indent="-228594">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349" indent="-228594">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537"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726"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8914"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103"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fld id="{2967A47C-E021-4E76-B49C-8F1BA8465871}" type="slidenum">
              <a:rPr lang="fr-FR" altLang="fr-FR" sz="1400" b="1">
                <a:solidFill>
                  <a:srgbClr val="898989"/>
                </a:solidFill>
                <a:latin typeface="Cambria" panose="02040503050406030204" pitchFamily="18" charset="0"/>
              </a:rPr>
              <a:pPr fontAlgn="base">
                <a:spcBef>
                  <a:spcPct val="0"/>
                </a:spcBef>
                <a:spcAft>
                  <a:spcPct val="0"/>
                </a:spcAft>
                <a:buNone/>
              </a:pPr>
              <a:t>21</a:t>
            </a:fld>
            <a:endParaRPr lang="fr-FR" altLang="fr-FR" sz="1400" b="1" dirty="0">
              <a:solidFill>
                <a:srgbClr val="898989"/>
              </a:solidFill>
              <a:latin typeface="Cambria" panose="02040503050406030204" pitchFamily="18" charset="0"/>
            </a:endParaRPr>
          </a:p>
        </p:txBody>
      </p:sp>
      <p:sp>
        <p:nvSpPr>
          <p:cNvPr id="5" name="Rectangle 4"/>
          <p:cNvSpPr/>
          <p:nvPr/>
        </p:nvSpPr>
        <p:spPr>
          <a:xfrm>
            <a:off x="6078542" y="1006688"/>
            <a:ext cx="5251824" cy="217764"/>
          </a:xfrm>
          <a:prstGeom prst="rect">
            <a:avLst/>
          </a:prstGeom>
          <a:solidFill>
            <a:srgbClr val="FFC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prstClr val="white"/>
              </a:solidFill>
              <a:latin typeface="Cambria" pitchFamily="18" charset="0"/>
            </a:endParaRPr>
          </a:p>
        </p:txBody>
      </p:sp>
      <p:sp>
        <p:nvSpPr>
          <p:cNvPr id="8" name="Rectangle 7"/>
          <p:cNvSpPr/>
          <p:nvPr/>
        </p:nvSpPr>
        <p:spPr>
          <a:xfrm>
            <a:off x="818406" y="1113161"/>
            <a:ext cx="7778406" cy="242816"/>
          </a:xfrm>
          <a:prstGeom prst="rect">
            <a:avLst/>
          </a:prstGeom>
          <a:solidFill>
            <a:srgbClr val="1E53C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CC3300"/>
              </a:solidFill>
              <a:latin typeface="Cambria" pitchFamily="18" charset="0"/>
            </a:endParaRPr>
          </a:p>
        </p:txBody>
      </p:sp>
      <p:pic>
        <p:nvPicPr>
          <p:cNvPr id="2" name="Image 1"/>
          <p:cNvPicPr>
            <a:picLocks noChangeAspect="1"/>
          </p:cNvPicPr>
          <p:nvPr/>
        </p:nvPicPr>
        <p:blipFill>
          <a:blip r:embed="rId3"/>
          <a:stretch>
            <a:fillRect/>
          </a:stretch>
        </p:blipFill>
        <p:spPr>
          <a:xfrm>
            <a:off x="10138194" y="6211299"/>
            <a:ext cx="1192172" cy="498987"/>
          </a:xfrm>
          <a:prstGeom prst="rect">
            <a:avLst/>
          </a:prstGeom>
        </p:spPr>
      </p:pic>
      <p:sp>
        <p:nvSpPr>
          <p:cNvPr id="9" name="ZoneTexte 8"/>
          <p:cNvSpPr txBox="1"/>
          <p:nvPr/>
        </p:nvSpPr>
        <p:spPr>
          <a:xfrm>
            <a:off x="1379913" y="1601482"/>
            <a:ext cx="8780087" cy="576453"/>
          </a:xfrm>
          <a:prstGeom prst="rect">
            <a:avLst/>
          </a:prstGeom>
          <a:solidFill>
            <a:srgbClr val="FFC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algn="ctr">
              <a:defRPr>
                <a:solidFill>
                  <a:prstClr val="white"/>
                </a:solidFill>
                <a:latin typeface="Cambria"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r>
              <a:rPr lang="fr-FR" b="1" dirty="0">
                <a:solidFill>
                  <a:srgbClr val="0070C0"/>
                </a:solidFill>
                <a:latin typeface="Calibri"/>
              </a:rPr>
              <a:t>5. La « mission » d’</a:t>
            </a:r>
            <a:r>
              <a:rPr lang="fr-FR" b="1" dirty="0" err="1">
                <a:solidFill>
                  <a:srgbClr val="0070C0"/>
                </a:solidFill>
                <a:latin typeface="Calibri"/>
              </a:rPr>
              <a:t>advocacy</a:t>
            </a:r>
            <a:r>
              <a:rPr lang="fr-FR" b="1" dirty="0">
                <a:solidFill>
                  <a:srgbClr val="0070C0"/>
                </a:solidFill>
                <a:latin typeface="Calibri"/>
              </a:rPr>
              <a:t> de l’APC</a:t>
            </a:r>
          </a:p>
        </p:txBody>
      </p:sp>
      <p:sp>
        <p:nvSpPr>
          <p:cNvPr id="3" name="Étiquette 2"/>
          <p:cNvSpPr/>
          <p:nvPr/>
        </p:nvSpPr>
        <p:spPr>
          <a:xfrm>
            <a:off x="114300" y="2322991"/>
            <a:ext cx="11925300" cy="3779426"/>
          </a:xfrm>
          <a:prstGeom prst="plaque">
            <a:avLst/>
          </a:prstGeom>
          <a:blipFill dpi="0" rotWithShape="1">
            <a:blip r:embed="rId4" cstate="print">
              <a:alphaModFix amt="17000"/>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818406" y="2423440"/>
            <a:ext cx="10511960" cy="2031325"/>
          </a:xfrm>
          <a:prstGeom prst="rect">
            <a:avLst/>
          </a:prstGeom>
        </p:spPr>
        <p:txBody>
          <a:bodyPr wrap="square">
            <a:spAutoFit/>
          </a:bodyPr>
          <a:lstStyle/>
          <a:p>
            <a:pPr lvl="0" indent="449580" algn="just"/>
            <a:r>
              <a:rPr lang="fr-FR" b="1" dirty="0">
                <a:solidFill>
                  <a:srgbClr val="0070C0"/>
                </a:solidFill>
                <a:latin typeface="Times New Roman" panose="02020603050405020304" pitchFamily="18" charset="0"/>
              </a:rPr>
              <a:t>La mutation de l’économie polynésienne, d’un interventionnisme très prégnant à une concurrence progressivement développée, ne pourra se dispenser d’une pratique délibérément proactive « d’</a:t>
            </a:r>
            <a:r>
              <a:rPr lang="fr-FR" b="1" dirty="0" err="1">
                <a:solidFill>
                  <a:srgbClr val="0070C0"/>
                </a:solidFill>
                <a:latin typeface="Times New Roman" panose="02020603050405020304" pitchFamily="18" charset="0"/>
              </a:rPr>
              <a:t>advocacy</a:t>
            </a:r>
            <a:r>
              <a:rPr lang="fr-FR" b="1" dirty="0">
                <a:solidFill>
                  <a:srgbClr val="0070C0"/>
                </a:solidFill>
                <a:latin typeface="Times New Roman" panose="02020603050405020304" pitchFamily="18" charset="0"/>
              </a:rPr>
              <a:t> ».</a:t>
            </a:r>
          </a:p>
          <a:p>
            <a:pPr lvl="0" indent="449580" algn="just"/>
            <a:endParaRPr lang="fr-FR" b="1" dirty="0">
              <a:solidFill>
                <a:srgbClr val="0070C0"/>
              </a:solidFill>
              <a:latin typeface="Times New Roman" panose="02020603050405020304" pitchFamily="18" charset="0"/>
            </a:endParaRPr>
          </a:p>
          <a:p>
            <a:pPr marL="285750" lvl="0" indent="-285750" algn="just">
              <a:buFont typeface="Wingdings" panose="05000000000000000000" pitchFamily="2" charset="2"/>
              <a:buChar char="q"/>
            </a:pPr>
            <a:r>
              <a:rPr lang="fr-FR" b="1" dirty="0">
                <a:solidFill>
                  <a:srgbClr val="0070C0"/>
                </a:solidFill>
                <a:latin typeface="Times New Roman" panose="02020603050405020304" pitchFamily="18" charset="0"/>
              </a:rPr>
              <a:t>A l’occasion des procédures </a:t>
            </a:r>
          </a:p>
          <a:p>
            <a:pPr marL="285750" lvl="0" indent="-285750" algn="just">
              <a:buFont typeface="Wingdings" panose="05000000000000000000" pitchFamily="2" charset="2"/>
              <a:buChar char="q"/>
            </a:pPr>
            <a:endParaRPr lang="fr-FR" b="1" dirty="0">
              <a:solidFill>
                <a:srgbClr val="0070C0"/>
              </a:solidFill>
              <a:latin typeface="Times New Roman" panose="02020603050405020304" pitchFamily="18" charset="0"/>
            </a:endParaRPr>
          </a:p>
          <a:p>
            <a:pPr marL="285750" lvl="0" indent="-285750" algn="just">
              <a:buFont typeface="Wingdings" panose="05000000000000000000" pitchFamily="2" charset="2"/>
              <a:buChar char="q"/>
            </a:pPr>
            <a:r>
              <a:rPr lang="fr-FR" b="1" dirty="0">
                <a:solidFill>
                  <a:srgbClr val="0070C0"/>
                </a:solidFill>
                <a:latin typeface="Times New Roman" panose="02020603050405020304" pitchFamily="18" charset="0"/>
              </a:rPr>
              <a:t>Plan d’action  envers des publics variés </a:t>
            </a:r>
          </a:p>
        </p:txBody>
      </p:sp>
    </p:spTree>
    <p:extLst>
      <p:ext uri="{BB962C8B-B14F-4D97-AF65-F5344CB8AC3E}">
        <p14:creationId xmlns:p14="http://schemas.microsoft.com/office/powerpoint/2010/main" val="112608131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re 1"/>
          <p:cNvSpPr>
            <a:spLocks noGrp="1"/>
          </p:cNvSpPr>
          <p:nvPr>
            <p:ph type="title"/>
          </p:nvPr>
        </p:nvSpPr>
        <p:spPr>
          <a:xfrm>
            <a:off x="609600" y="274638"/>
            <a:ext cx="10972800" cy="695876"/>
          </a:xfrm>
        </p:spPr>
        <p:txBody>
          <a:bodyPr rtlCol="0">
            <a:normAutofit fontScale="90000"/>
          </a:bodyPr>
          <a:lstStyle/>
          <a:p>
            <a:pPr eaLnBrk="1" fontAlgn="auto" hangingPunct="1">
              <a:spcAft>
                <a:spcPts val="0"/>
              </a:spcAft>
              <a:defRPr/>
            </a:pPr>
            <a:r>
              <a:rPr lang="fr-FR" sz="2400" b="1" cap="small" dirty="0">
                <a:solidFill>
                  <a:srgbClr val="C00000"/>
                </a:solidFill>
                <a:latin typeface="Cambria" pitchFamily="18" charset="0"/>
              </a:rPr>
              <a:t>Finalités et bienfaits de la concurrence </a:t>
            </a:r>
            <a:br>
              <a:rPr lang="fr-FR" sz="2400" b="1" cap="small" dirty="0">
                <a:solidFill>
                  <a:srgbClr val="C00000"/>
                </a:solidFill>
                <a:latin typeface="Cambria" pitchFamily="18" charset="0"/>
              </a:rPr>
            </a:br>
            <a:r>
              <a:rPr lang="fr-FR" sz="2400" b="1" cap="small" dirty="0">
                <a:solidFill>
                  <a:srgbClr val="C00000"/>
                </a:solidFill>
                <a:latin typeface="Cambria" pitchFamily="18" charset="0"/>
              </a:rPr>
              <a:t>et de la mise en œuvre du droit de la concurrence</a:t>
            </a:r>
          </a:p>
        </p:txBody>
      </p:sp>
      <p:sp>
        <p:nvSpPr>
          <p:cNvPr id="4102" name="Espace réservé du numéro de diapositive 1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32" indent="-285744">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2971" indent="-228594">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160" indent="-228594">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349" indent="-228594">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537"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726"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8914"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103"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fld id="{2967A47C-E021-4E76-B49C-8F1BA8465871}" type="slidenum">
              <a:rPr lang="fr-FR" altLang="fr-FR" sz="1400" b="1">
                <a:solidFill>
                  <a:srgbClr val="898989"/>
                </a:solidFill>
                <a:latin typeface="Cambria" panose="02040503050406030204" pitchFamily="18" charset="0"/>
              </a:rPr>
              <a:pPr fontAlgn="base">
                <a:spcBef>
                  <a:spcPct val="0"/>
                </a:spcBef>
                <a:spcAft>
                  <a:spcPct val="0"/>
                </a:spcAft>
                <a:buNone/>
              </a:pPr>
              <a:t>22</a:t>
            </a:fld>
            <a:endParaRPr lang="fr-FR" altLang="fr-FR" sz="1400" b="1" dirty="0">
              <a:solidFill>
                <a:srgbClr val="898989"/>
              </a:solidFill>
              <a:latin typeface="Cambria" panose="02040503050406030204" pitchFamily="18" charset="0"/>
            </a:endParaRPr>
          </a:p>
        </p:txBody>
      </p:sp>
      <p:sp>
        <p:nvSpPr>
          <p:cNvPr id="5" name="Rectangle 4"/>
          <p:cNvSpPr/>
          <p:nvPr/>
        </p:nvSpPr>
        <p:spPr>
          <a:xfrm>
            <a:off x="6078542" y="1006688"/>
            <a:ext cx="5251824" cy="217764"/>
          </a:xfrm>
          <a:prstGeom prst="rect">
            <a:avLst/>
          </a:prstGeom>
          <a:solidFill>
            <a:srgbClr val="FFC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prstClr val="white"/>
              </a:solidFill>
              <a:latin typeface="Cambria" pitchFamily="18" charset="0"/>
            </a:endParaRPr>
          </a:p>
        </p:txBody>
      </p:sp>
      <p:sp>
        <p:nvSpPr>
          <p:cNvPr id="8" name="Rectangle 7"/>
          <p:cNvSpPr/>
          <p:nvPr/>
        </p:nvSpPr>
        <p:spPr>
          <a:xfrm>
            <a:off x="818406" y="1113161"/>
            <a:ext cx="7778406" cy="242816"/>
          </a:xfrm>
          <a:prstGeom prst="rect">
            <a:avLst/>
          </a:prstGeom>
          <a:solidFill>
            <a:srgbClr val="1E53C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CC3300"/>
              </a:solidFill>
              <a:latin typeface="Cambria" pitchFamily="18" charset="0"/>
            </a:endParaRPr>
          </a:p>
        </p:txBody>
      </p:sp>
      <p:pic>
        <p:nvPicPr>
          <p:cNvPr id="2" name="Image 1"/>
          <p:cNvPicPr>
            <a:picLocks noChangeAspect="1"/>
          </p:cNvPicPr>
          <p:nvPr/>
        </p:nvPicPr>
        <p:blipFill>
          <a:blip r:embed="rId3"/>
          <a:stretch>
            <a:fillRect/>
          </a:stretch>
        </p:blipFill>
        <p:spPr>
          <a:xfrm>
            <a:off x="9972824" y="6222316"/>
            <a:ext cx="1192172" cy="498987"/>
          </a:xfrm>
          <a:prstGeom prst="rect">
            <a:avLst/>
          </a:prstGeom>
        </p:spPr>
      </p:pic>
      <p:sp>
        <p:nvSpPr>
          <p:cNvPr id="7" name="ZoneTexte 6"/>
          <p:cNvSpPr txBox="1"/>
          <p:nvPr/>
        </p:nvSpPr>
        <p:spPr>
          <a:xfrm>
            <a:off x="653035" y="1490016"/>
            <a:ext cx="10511961" cy="461665"/>
          </a:xfrm>
          <a:prstGeom prst="rect">
            <a:avLst/>
          </a:prstGeom>
          <a:noFill/>
        </p:spPr>
        <p:txBody>
          <a:bodyPr wrap="square" rtlCol="0">
            <a:spAutoFit/>
          </a:bodyPr>
          <a:lstStyle/>
          <a:p>
            <a:pPr algn="ctr"/>
            <a:r>
              <a:rPr lang="fr-FR" sz="2400" b="1" dirty="0">
                <a:solidFill>
                  <a:srgbClr val="0070C0"/>
                </a:solidFill>
              </a:rPr>
              <a:t>Pour en savoir plus sur l’APC – Suivez L’Autorité sur : </a:t>
            </a:r>
          </a:p>
        </p:txBody>
      </p:sp>
      <p:graphicFrame>
        <p:nvGraphicFramePr>
          <p:cNvPr id="9" name="Diagramme 8"/>
          <p:cNvGraphicFramePr/>
          <p:nvPr>
            <p:extLst>
              <p:ext uri="{D42A27DB-BD31-4B8C-83A1-F6EECF244321}">
                <p14:modId xmlns:p14="http://schemas.microsoft.com/office/powerpoint/2010/main" val="2978022539"/>
              </p:ext>
            </p:extLst>
          </p:nvPr>
        </p:nvGraphicFramePr>
        <p:xfrm>
          <a:off x="222921" y="1950323"/>
          <a:ext cx="11807154" cy="42718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6045215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re 1"/>
          <p:cNvSpPr>
            <a:spLocks noGrp="1"/>
          </p:cNvSpPr>
          <p:nvPr>
            <p:ph type="title"/>
          </p:nvPr>
        </p:nvSpPr>
        <p:spPr>
          <a:xfrm>
            <a:off x="609600" y="274638"/>
            <a:ext cx="10972800" cy="695876"/>
          </a:xfrm>
        </p:spPr>
        <p:txBody>
          <a:bodyPr rtlCol="0">
            <a:normAutofit fontScale="90000"/>
          </a:bodyPr>
          <a:lstStyle/>
          <a:p>
            <a:pPr eaLnBrk="1" fontAlgn="auto" hangingPunct="1">
              <a:spcAft>
                <a:spcPts val="0"/>
              </a:spcAft>
              <a:defRPr/>
            </a:pPr>
            <a:r>
              <a:rPr lang="fr-FR" sz="2400" b="1" kern="0" dirty="0">
                <a:solidFill>
                  <a:srgbClr val="0070C0"/>
                </a:solidFill>
              </a:rPr>
              <a:t>La pratique de l’Autorité polynésienne de la concurrence (APC)</a:t>
            </a:r>
            <a:br>
              <a:rPr lang="fr-FR" sz="2400" b="1" kern="0" dirty="0">
                <a:solidFill>
                  <a:srgbClr val="0070C0"/>
                </a:solidFill>
              </a:rPr>
            </a:br>
            <a:r>
              <a:rPr lang="fr-FR" sz="2400" b="1" i="1" kern="0" dirty="0">
                <a:solidFill>
                  <a:srgbClr val="FF0000"/>
                </a:solidFill>
              </a:rPr>
              <a:t>colloque du 1</a:t>
            </a:r>
            <a:r>
              <a:rPr lang="fr-FR" sz="2400" b="1" i="1" kern="0" baseline="30000" dirty="0">
                <a:solidFill>
                  <a:srgbClr val="FF0000"/>
                </a:solidFill>
              </a:rPr>
              <a:t>er</a:t>
            </a:r>
            <a:r>
              <a:rPr lang="fr-FR" sz="2400" b="1" i="1" kern="0" dirty="0">
                <a:solidFill>
                  <a:srgbClr val="FF0000"/>
                </a:solidFill>
              </a:rPr>
              <a:t> mars 2019</a:t>
            </a:r>
            <a:endParaRPr lang="fr-FR" sz="2400" b="1" i="1" cap="small" dirty="0">
              <a:solidFill>
                <a:srgbClr val="0070C0"/>
              </a:solidFill>
              <a:latin typeface="Cambria" pitchFamily="18" charset="0"/>
            </a:endParaRPr>
          </a:p>
        </p:txBody>
      </p:sp>
      <p:sp>
        <p:nvSpPr>
          <p:cNvPr id="4102" name="Espace réservé du numéro de diapositive 1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32" indent="-285744">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2971" indent="-228594">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160" indent="-228594">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349" indent="-228594">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537"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726"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8914"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103"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fld id="{2967A47C-E021-4E76-B49C-8F1BA8465871}" type="slidenum">
              <a:rPr lang="fr-FR" altLang="fr-FR" sz="1400" b="1">
                <a:solidFill>
                  <a:srgbClr val="898989"/>
                </a:solidFill>
                <a:latin typeface="Cambria" panose="02040503050406030204" pitchFamily="18" charset="0"/>
              </a:rPr>
              <a:pPr fontAlgn="base">
                <a:spcBef>
                  <a:spcPct val="0"/>
                </a:spcBef>
                <a:spcAft>
                  <a:spcPct val="0"/>
                </a:spcAft>
                <a:buNone/>
              </a:pPr>
              <a:t>3</a:t>
            </a:fld>
            <a:endParaRPr lang="fr-FR" altLang="fr-FR" sz="1400" b="1" dirty="0">
              <a:solidFill>
                <a:srgbClr val="898989"/>
              </a:solidFill>
              <a:latin typeface="Cambria" panose="02040503050406030204" pitchFamily="18" charset="0"/>
            </a:endParaRPr>
          </a:p>
        </p:txBody>
      </p:sp>
      <p:sp>
        <p:nvSpPr>
          <p:cNvPr id="5" name="Rectangle 4"/>
          <p:cNvSpPr/>
          <p:nvPr/>
        </p:nvSpPr>
        <p:spPr>
          <a:xfrm>
            <a:off x="6078542" y="1044770"/>
            <a:ext cx="5251824" cy="217764"/>
          </a:xfrm>
          <a:prstGeom prst="rect">
            <a:avLst/>
          </a:prstGeom>
          <a:solidFill>
            <a:srgbClr val="FFC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prstClr val="white"/>
              </a:solidFill>
              <a:latin typeface="Cambria" pitchFamily="18" charset="0"/>
            </a:endParaRPr>
          </a:p>
        </p:txBody>
      </p:sp>
      <p:sp>
        <p:nvSpPr>
          <p:cNvPr id="8" name="Rectangle 7"/>
          <p:cNvSpPr/>
          <p:nvPr/>
        </p:nvSpPr>
        <p:spPr>
          <a:xfrm>
            <a:off x="818406" y="1113161"/>
            <a:ext cx="7778406" cy="242816"/>
          </a:xfrm>
          <a:prstGeom prst="rect">
            <a:avLst/>
          </a:prstGeom>
          <a:solidFill>
            <a:srgbClr val="1E53C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CC3300"/>
              </a:solidFill>
              <a:latin typeface="Cambria" pitchFamily="18" charset="0"/>
            </a:endParaRPr>
          </a:p>
        </p:txBody>
      </p:sp>
      <p:pic>
        <p:nvPicPr>
          <p:cNvPr id="2" name="Image 1"/>
          <p:cNvPicPr>
            <a:picLocks noChangeAspect="1"/>
          </p:cNvPicPr>
          <p:nvPr/>
        </p:nvPicPr>
        <p:blipFill>
          <a:blip r:embed="rId3"/>
          <a:stretch>
            <a:fillRect/>
          </a:stretch>
        </p:blipFill>
        <p:spPr>
          <a:xfrm>
            <a:off x="10138194" y="6211299"/>
            <a:ext cx="1192172" cy="498987"/>
          </a:xfrm>
          <a:prstGeom prst="rect">
            <a:avLst/>
          </a:prstGeom>
        </p:spPr>
      </p:pic>
      <p:sp>
        <p:nvSpPr>
          <p:cNvPr id="9" name="ZoneTexte 8"/>
          <p:cNvSpPr txBox="1"/>
          <p:nvPr/>
        </p:nvSpPr>
        <p:spPr>
          <a:xfrm>
            <a:off x="1794213" y="1601483"/>
            <a:ext cx="8365787" cy="369332"/>
          </a:xfrm>
          <a:prstGeom prst="rect">
            <a:avLst/>
          </a:prstGeom>
          <a:solidFill>
            <a:srgbClr val="FFC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algn="ctr">
              <a:defRPr>
                <a:solidFill>
                  <a:prstClr val="white"/>
                </a:solidFill>
                <a:latin typeface="Cambria"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342900" lvl="0" indent="-342900">
              <a:buFontTx/>
              <a:buAutoNum type="arabicPeriod"/>
            </a:pPr>
            <a:r>
              <a:rPr lang="fr-FR" b="1" dirty="0">
                <a:solidFill>
                  <a:srgbClr val="0070C0"/>
                </a:solidFill>
                <a:latin typeface="Calibri"/>
              </a:rPr>
              <a:t>Le cadre juridique dans lequel l’APC exerce sa mission : origine et évolution</a:t>
            </a:r>
          </a:p>
        </p:txBody>
      </p:sp>
      <p:sp>
        <p:nvSpPr>
          <p:cNvPr id="3" name="ZoneTexte 2"/>
          <p:cNvSpPr txBox="1"/>
          <p:nvPr/>
        </p:nvSpPr>
        <p:spPr>
          <a:xfrm>
            <a:off x="840020" y="1970815"/>
            <a:ext cx="10511960" cy="1200329"/>
          </a:xfrm>
          <a:prstGeom prst="rect">
            <a:avLst/>
          </a:prstGeom>
          <a:noFill/>
        </p:spPr>
        <p:txBody>
          <a:bodyPr wrap="square" rtlCol="0">
            <a:spAutoFit/>
          </a:bodyPr>
          <a:lstStyle/>
          <a:p>
            <a:pPr algn="ctr"/>
            <a:r>
              <a:rPr lang="fr-FR" dirty="0">
                <a:solidFill>
                  <a:srgbClr val="0070C0"/>
                </a:solidFill>
                <a:latin typeface="Times New Roman" panose="02020603050405020304" pitchFamily="18" charset="0"/>
                <a:ea typeface="Calibri" panose="020F0502020204030204" pitchFamily="34" charset="0"/>
              </a:rPr>
              <a:t>La loi du pays n° 2015-2 du 23 février 2015 instaurant le code de la concurrence polynésien : </a:t>
            </a:r>
            <a:r>
              <a:rPr lang="fr-FR" b="1" dirty="0">
                <a:solidFill>
                  <a:srgbClr val="0070C0"/>
                </a:solidFill>
                <a:latin typeface="Times New Roman" panose="02020603050405020304" pitchFamily="18" charset="0"/>
                <a:ea typeface="Calibri" panose="020F0502020204030204" pitchFamily="34" charset="0"/>
              </a:rPr>
              <a:t>3 missions classiques et </a:t>
            </a:r>
            <a:r>
              <a:rPr lang="fr-FR" b="1" dirty="0">
                <a:solidFill>
                  <a:srgbClr val="0070C0"/>
                </a:solidFill>
                <a:latin typeface="Times New Roman" panose="02020603050405020304" pitchFamily="18" charset="0"/>
              </a:rPr>
              <a:t>1 plus originale </a:t>
            </a:r>
          </a:p>
          <a:p>
            <a:endParaRPr lang="fr-FR" dirty="0">
              <a:solidFill>
                <a:srgbClr val="0070C0"/>
              </a:solidFill>
              <a:latin typeface="Times New Roman" panose="02020603050405020304" pitchFamily="18" charset="0"/>
            </a:endParaRPr>
          </a:p>
          <a:p>
            <a:pPr lvl="1"/>
            <a:endParaRPr lang="fr-FR" dirty="0">
              <a:solidFill>
                <a:srgbClr val="0070C0"/>
              </a:solidFill>
              <a:latin typeface="Times New Roman" panose="02020603050405020304" pitchFamily="18" charset="0"/>
              <a:ea typeface="Calibri" panose="020F0502020204030204" pitchFamily="34" charset="0"/>
            </a:endParaRPr>
          </a:p>
        </p:txBody>
      </p:sp>
      <p:graphicFrame>
        <p:nvGraphicFramePr>
          <p:cNvPr id="4" name="Diagramme 3"/>
          <p:cNvGraphicFramePr/>
          <p:nvPr>
            <p:extLst>
              <p:ext uri="{D42A27DB-BD31-4B8C-83A1-F6EECF244321}">
                <p14:modId xmlns:p14="http://schemas.microsoft.com/office/powerpoint/2010/main" val="1930007037"/>
              </p:ext>
            </p:extLst>
          </p:nvPr>
        </p:nvGraphicFramePr>
        <p:xfrm>
          <a:off x="-1971388" y="2585653"/>
          <a:ext cx="16099859" cy="35531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6354935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re 1"/>
          <p:cNvSpPr>
            <a:spLocks noGrp="1"/>
          </p:cNvSpPr>
          <p:nvPr>
            <p:ph type="title"/>
          </p:nvPr>
        </p:nvSpPr>
        <p:spPr>
          <a:xfrm>
            <a:off x="609600" y="274638"/>
            <a:ext cx="10972800" cy="695876"/>
          </a:xfrm>
        </p:spPr>
        <p:txBody>
          <a:bodyPr rtlCol="0">
            <a:normAutofit fontScale="90000"/>
          </a:bodyPr>
          <a:lstStyle/>
          <a:p>
            <a:pPr eaLnBrk="1" fontAlgn="auto" hangingPunct="1">
              <a:spcAft>
                <a:spcPts val="0"/>
              </a:spcAft>
              <a:defRPr/>
            </a:pPr>
            <a:r>
              <a:rPr lang="fr-FR" sz="2400" b="1" kern="0" dirty="0">
                <a:solidFill>
                  <a:srgbClr val="0070C0"/>
                </a:solidFill>
              </a:rPr>
              <a:t>La pratique de l’Autorité polynésienne de la concurrence (APC)</a:t>
            </a:r>
            <a:br>
              <a:rPr lang="fr-FR" sz="2400" b="1" kern="0" dirty="0">
                <a:solidFill>
                  <a:srgbClr val="0070C0"/>
                </a:solidFill>
              </a:rPr>
            </a:br>
            <a:r>
              <a:rPr lang="fr-FR" sz="2400" b="1" i="1" kern="0" dirty="0">
                <a:solidFill>
                  <a:srgbClr val="FF0000"/>
                </a:solidFill>
              </a:rPr>
              <a:t>colloque du 1</a:t>
            </a:r>
            <a:r>
              <a:rPr lang="fr-FR" sz="2400" b="1" i="1" kern="0" baseline="30000" dirty="0">
                <a:solidFill>
                  <a:srgbClr val="FF0000"/>
                </a:solidFill>
              </a:rPr>
              <a:t>er</a:t>
            </a:r>
            <a:r>
              <a:rPr lang="fr-FR" sz="2400" b="1" i="1" kern="0" dirty="0">
                <a:solidFill>
                  <a:srgbClr val="FF0000"/>
                </a:solidFill>
              </a:rPr>
              <a:t> mars 2019</a:t>
            </a:r>
            <a:endParaRPr lang="fr-FR" sz="2400" b="1" i="1" cap="small" dirty="0">
              <a:solidFill>
                <a:srgbClr val="0070C0"/>
              </a:solidFill>
              <a:latin typeface="Cambria" pitchFamily="18" charset="0"/>
            </a:endParaRPr>
          </a:p>
        </p:txBody>
      </p:sp>
      <p:sp>
        <p:nvSpPr>
          <p:cNvPr id="4102" name="Espace réservé du numéro de diapositive 1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32" indent="-285744">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2971" indent="-228594">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160" indent="-228594">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349" indent="-228594">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537"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726"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8914"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103"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fld id="{2967A47C-E021-4E76-B49C-8F1BA8465871}" type="slidenum">
              <a:rPr lang="fr-FR" altLang="fr-FR" sz="1400" b="1">
                <a:solidFill>
                  <a:srgbClr val="898989"/>
                </a:solidFill>
                <a:latin typeface="Cambria" panose="02040503050406030204" pitchFamily="18" charset="0"/>
              </a:rPr>
              <a:pPr fontAlgn="base">
                <a:spcBef>
                  <a:spcPct val="0"/>
                </a:spcBef>
                <a:spcAft>
                  <a:spcPct val="0"/>
                </a:spcAft>
                <a:buNone/>
              </a:pPr>
              <a:t>4</a:t>
            </a:fld>
            <a:endParaRPr lang="fr-FR" altLang="fr-FR" sz="1400" b="1" dirty="0">
              <a:solidFill>
                <a:srgbClr val="898989"/>
              </a:solidFill>
              <a:latin typeface="Cambria" panose="02040503050406030204" pitchFamily="18" charset="0"/>
            </a:endParaRPr>
          </a:p>
        </p:txBody>
      </p:sp>
      <p:sp>
        <p:nvSpPr>
          <p:cNvPr id="5" name="Rectangle 4"/>
          <p:cNvSpPr/>
          <p:nvPr/>
        </p:nvSpPr>
        <p:spPr>
          <a:xfrm>
            <a:off x="6078542" y="1044770"/>
            <a:ext cx="5251824" cy="217764"/>
          </a:xfrm>
          <a:prstGeom prst="rect">
            <a:avLst/>
          </a:prstGeom>
          <a:solidFill>
            <a:srgbClr val="FFC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prstClr val="white"/>
              </a:solidFill>
              <a:latin typeface="Cambria" pitchFamily="18" charset="0"/>
            </a:endParaRPr>
          </a:p>
        </p:txBody>
      </p:sp>
      <p:sp>
        <p:nvSpPr>
          <p:cNvPr id="8" name="Rectangle 7"/>
          <p:cNvSpPr/>
          <p:nvPr/>
        </p:nvSpPr>
        <p:spPr>
          <a:xfrm>
            <a:off x="818406" y="1113161"/>
            <a:ext cx="7778406" cy="242816"/>
          </a:xfrm>
          <a:prstGeom prst="rect">
            <a:avLst/>
          </a:prstGeom>
          <a:solidFill>
            <a:srgbClr val="1E53C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CC3300"/>
              </a:solidFill>
              <a:latin typeface="Cambria" pitchFamily="18" charset="0"/>
            </a:endParaRPr>
          </a:p>
        </p:txBody>
      </p:sp>
      <p:pic>
        <p:nvPicPr>
          <p:cNvPr id="2" name="Image 1"/>
          <p:cNvPicPr>
            <a:picLocks noChangeAspect="1"/>
          </p:cNvPicPr>
          <p:nvPr/>
        </p:nvPicPr>
        <p:blipFill>
          <a:blip r:embed="rId3"/>
          <a:stretch>
            <a:fillRect/>
          </a:stretch>
        </p:blipFill>
        <p:spPr>
          <a:xfrm>
            <a:off x="10138194" y="6211299"/>
            <a:ext cx="1192172" cy="498987"/>
          </a:xfrm>
          <a:prstGeom prst="rect">
            <a:avLst/>
          </a:prstGeom>
        </p:spPr>
      </p:pic>
      <p:sp>
        <p:nvSpPr>
          <p:cNvPr id="9" name="ZoneTexte 8"/>
          <p:cNvSpPr txBox="1"/>
          <p:nvPr/>
        </p:nvSpPr>
        <p:spPr>
          <a:xfrm>
            <a:off x="1794213" y="1601483"/>
            <a:ext cx="8365787" cy="369332"/>
          </a:xfrm>
          <a:prstGeom prst="rect">
            <a:avLst/>
          </a:prstGeom>
          <a:solidFill>
            <a:srgbClr val="FFC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algn="ctr">
              <a:defRPr>
                <a:solidFill>
                  <a:prstClr val="white"/>
                </a:solidFill>
                <a:latin typeface="Cambria"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342900" lvl="0" indent="-342900">
              <a:buFontTx/>
              <a:buAutoNum type="arabicPeriod"/>
            </a:pPr>
            <a:r>
              <a:rPr lang="fr-FR" b="1" dirty="0">
                <a:solidFill>
                  <a:srgbClr val="0070C0"/>
                </a:solidFill>
                <a:latin typeface="Calibri"/>
              </a:rPr>
              <a:t>Le cadre juridique dans lequel l’APC exerce sa mission : origine et évolution</a:t>
            </a:r>
          </a:p>
        </p:txBody>
      </p:sp>
      <p:graphicFrame>
        <p:nvGraphicFramePr>
          <p:cNvPr id="4" name="Diagramme 3"/>
          <p:cNvGraphicFramePr/>
          <p:nvPr>
            <p:extLst>
              <p:ext uri="{D42A27DB-BD31-4B8C-83A1-F6EECF244321}">
                <p14:modId xmlns:p14="http://schemas.microsoft.com/office/powerpoint/2010/main" val="3249297176"/>
              </p:ext>
            </p:extLst>
          </p:nvPr>
        </p:nvGraphicFramePr>
        <p:xfrm>
          <a:off x="-1438849" y="2216321"/>
          <a:ext cx="15034781" cy="37995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5504562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re 1"/>
          <p:cNvSpPr>
            <a:spLocks noGrp="1"/>
          </p:cNvSpPr>
          <p:nvPr>
            <p:ph type="title"/>
          </p:nvPr>
        </p:nvSpPr>
        <p:spPr>
          <a:xfrm>
            <a:off x="609600" y="274638"/>
            <a:ext cx="10972800" cy="695876"/>
          </a:xfrm>
        </p:spPr>
        <p:txBody>
          <a:bodyPr rtlCol="0">
            <a:normAutofit fontScale="90000"/>
          </a:bodyPr>
          <a:lstStyle/>
          <a:p>
            <a:pPr eaLnBrk="1" fontAlgn="auto" hangingPunct="1">
              <a:spcAft>
                <a:spcPts val="0"/>
              </a:spcAft>
              <a:defRPr/>
            </a:pPr>
            <a:r>
              <a:rPr lang="fr-FR" sz="2400" b="1" kern="0" dirty="0">
                <a:solidFill>
                  <a:srgbClr val="0070C0"/>
                </a:solidFill>
              </a:rPr>
              <a:t>La pratique de l’Autorité polynésienne de la concurrence (APC)</a:t>
            </a:r>
            <a:br>
              <a:rPr lang="fr-FR" sz="2400" b="1" kern="0" dirty="0">
                <a:solidFill>
                  <a:srgbClr val="0070C0"/>
                </a:solidFill>
              </a:rPr>
            </a:br>
            <a:r>
              <a:rPr lang="fr-FR" sz="2400" b="1" i="1" kern="0" dirty="0">
                <a:solidFill>
                  <a:srgbClr val="FF0000"/>
                </a:solidFill>
              </a:rPr>
              <a:t>colloque du 1</a:t>
            </a:r>
            <a:r>
              <a:rPr lang="fr-FR" sz="2400" b="1" i="1" kern="0" baseline="30000" dirty="0">
                <a:solidFill>
                  <a:srgbClr val="FF0000"/>
                </a:solidFill>
              </a:rPr>
              <a:t>er</a:t>
            </a:r>
            <a:r>
              <a:rPr lang="fr-FR" sz="2400" b="1" i="1" kern="0" dirty="0">
                <a:solidFill>
                  <a:srgbClr val="FF0000"/>
                </a:solidFill>
              </a:rPr>
              <a:t> mars 2019</a:t>
            </a:r>
            <a:endParaRPr lang="fr-FR" sz="2400" b="1" i="1" cap="small" dirty="0">
              <a:solidFill>
                <a:srgbClr val="0070C0"/>
              </a:solidFill>
              <a:latin typeface="Cambria" pitchFamily="18" charset="0"/>
            </a:endParaRPr>
          </a:p>
        </p:txBody>
      </p:sp>
      <p:sp>
        <p:nvSpPr>
          <p:cNvPr id="4102" name="Espace réservé du numéro de diapositive 1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32" indent="-285744">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2971" indent="-228594">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160" indent="-228594">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349" indent="-228594">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537"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726"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8914"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103"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fld id="{2967A47C-E021-4E76-B49C-8F1BA8465871}" type="slidenum">
              <a:rPr lang="fr-FR" altLang="fr-FR" sz="1400" b="1">
                <a:solidFill>
                  <a:srgbClr val="898989"/>
                </a:solidFill>
                <a:latin typeface="Cambria" panose="02040503050406030204" pitchFamily="18" charset="0"/>
              </a:rPr>
              <a:pPr fontAlgn="base">
                <a:spcBef>
                  <a:spcPct val="0"/>
                </a:spcBef>
                <a:spcAft>
                  <a:spcPct val="0"/>
                </a:spcAft>
                <a:buNone/>
              </a:pPr>
              <a:t>5</a:t>
            </a:fld>
            <a:endParaRPr lang="fr-FR" altLang="fr-FR" sz="1400" b="1" dirty="0">
              <a:solidFill>
                <a:srgbClr val="898989"/>
              </a:solidFill>
              <a:latin typeface="Cambria" panose="02040503050406030204" pitchFamily="18" charset="0"/>
            </a:endParaRPr>
          </a:p>
        </p:txBody>
      </p:sp>
      <p:sp>
        <p:nvSpPr>
          <p:cNvPr id="5" name="Rectangle 4"/>
          <p:cNvSpPr/>
          <p:nvPr/>
        </p:nvSpPr>
        <p:spPr>
          <a:xfrm>
            <a:off x="6078542" y="1044770"/>
            <a:ext cx="5251824" cy="217764"/>
          </a:xfrm>
          <a:prstGeom prst="rect">
            <a:avLst/>
          </a:prstGeom>
          <a:solidFill>
            <a:srgbClr val="FFC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prstClr val="white"/>
              </a:solidFill>
              <a:latin typeface="Cambria" pitchFamily="18" charset="0"/>
            </a:endParaRPr>
          </a:p>
        </p:txBody>
      </p:sp>
      <p:sp>
        <p:nvSpPr>
          <p:cNvPr id="8" name="Rectangle 7"/>
          <p:cNvSpPr/>
          <p:nvPr/>
        </p:nvSpPr>
        <p:spPr>
          <a:xfrm>
            <a:off x="818406" y="1113161"/>
            <a:ext cx="7778406" cy="242816"/>
          </a:xfrm>
          <a:prstGeom prst="rect">
            <a:avLst/>
          </a:prstGeom>
          <a:solidFill>
            <a:srgbClr val="1E53C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CC3300"/>
              </a:solidFill>
              <a:latin typeface="Cambria" pitchFamily="18" charset="0"/>
            </a:endParaRPr>
          </a:p>
        </p:txBody>
      </p:sp>
      <p:pic>
        <p:nvPicPr>
          <p:cNvPr id="2" name="Image 1"/>
          <p:cNvPicPr>
            <a:picLocks noChangeAspect="1"/>
          </p:cNvPicPr>
          <p:nvPr/>
        </p:nvPicPr>
        <p:blipFill>
          <a:blip r:embed="rId3"/>
          <a:stretch>
            <a:fillRect/>
          </a:stretch>
        </p:blipFill>
        <p:spPr>
          <a:xfrm>
            <a:off x="10138194" y="6211299"/>
            <a:ext cx="1192172" cy="498987"/>
          </a:xfrm>
          <a:prstGeom prst="rect">
            <a:avLst/>
          </a:prstGeom>
        </p:spPr>
      </p:pic>
      <p:sp>
        <p:nvSpPr>
          <p:cNvPr id="9" name="ZoneTexte 8"/>
          <p:cNvSpPr txBox="1"/>
          <p:nvPr/>
        </p:nvSpPr>
        <p:spPr>
          <a:xfrm>
            <a:off x="1794213" y="1601483"/>
            <a:ext cx="8365787" cy="369332"/>
          </a:xfrm>
          <a:prstGeom prst="rect">
            <a:avLst/>
          </a:prstGeom>
          <a:solidFill>
            <a:srgbClr val="FFC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algn="ctr">
              <a:defRPr>
                <a:solidFill>
                  <a:prstClr val="white"/>
                </a:solidFill>
                <a:latin typeface="Cambria"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342900" lvl="0" indent="-342900">
              <a:buFontTx/>
              <a:buAutoNum type="arabicPeriod"/>
            </a:pPr>
            <a:r>
              <a:rPr lang="fr-FR" b="1" dirty="0">
                <a:solidFill>
                  <a:srgbClr val="0070C0"/>
                </a:solidFill>
                <a:latin typeface="Calibri"/>
              </a:rPr>
              <a:t>Le cadre juridique dans lequel l’APC exerce sa mission : origine et évolution</a:t>
            </a:r>
          </a:p>
        </p:txBody>
      </p:sp>
      <p:graphicFrame>
        <p:nvGraphicFramePr>
          <p:cNvPr id="4" name="Diagramme 3"/>
          <p:cNvGraphicFramePr/>
          <p:nvPr>
            <p:extLst>
              <p:ext uri="{D42A27DB-BD31-4B8C-83A1-F6EECF244321}">
                <p14:modId xmlns:p14="http://schemas.microsoft.com/office/powerpoint/2010/main" val="391089247"/>
              </p:ext>
            </p:extLst>
          </p:nvPr>
        </p:nvGraphicFramePr>
        <p:xfrm>
          <a:off x="-937624" y="2046952"/>
          <a:ext cx="13129624" cy="47457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5327254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re 1"/>
          <p:cNvSpPr>
            <a:spLocks noGrp="1"/>
          </p:cNvSpPr>
          <p:nvPr>
            <p:ph type="title"/>
          </p:nvPr>
        </p:nvSpPr>
        <p:spPr>
          <a:xfrm>
            <a:off x="609600" y="274638"/>
            <a:ext cx="10972800" cy="695876"/>
          </a:xfrm>
        </p:spPr>
        <p:txBody>
          <a:bodyPr rtlCol="0">
            <a:normAutofit fontScale="90000"/>
          </a:bodyPr>
          <a:lstStyle/>
          <a:p>
            <a:pPr eaLnBrk="1" fontAlgn="auto" hangingPunct="1">
              <a:spcAft>
                <a:spcPts val="0"/>
              </a:spcAft>
              <a:defRPr/>
            </a:pPr>
            <a:r>
              <a:rPr lang="fr-FR" sz="2400" b="1" kern="0" dirty="0">
                <a:solidFill>
                  <a:srgbClr val="0070C0"/>
                </a:solidFill>
              </a:rPr>
              <a:t>La pratique de l’Autorité polynésienne de la concurrence (APC)</a:t>
            </a:r>
            <a:br>
              <a:rPr lang="fr-FR" sz="2400" b="1" kern="0" dirty="0">
                <a:solidFill>
                  <a:srgbClr val="0070C0"/>
                </a:solidFill>
              </a:rPr>
            </a:br>
            <a:r>
              <a:rPr lang="fr-FR" sz="2400" b="1" i="1" kern="0" dirty="0">
                <a:solidFill>
                  <a:srgbClr val="FF0000"/>
                </a:solidFill>
              </a:rPr>
              <a:t>colloque du 1</a:t>
            </a:r>
            <a:r>
              <a:rPr lang="fr-FR" sz="2400" b="1" i="1" kern="0" baseline="30000" dirty="0">
                <a:solidFill>
                  <a:srgbClr val="FF0000"/>
                </a:solidFill>
              </a:rPr>
              <a:t>er</a:t>
            </a:r>
            <a:r>
              <a:rPr lang="fr-FR" sz="2400" b="1" i="1" kern="0" dirty="0">
                <a:solidFill>
                  <a:srgbClr val="FF0000"/>
                </a:solidFill>
              </a:rPr>
              <a:t> mars 2019</a:t>
            </a:r>
            <a:endParaRPr lang="fr-FR" sz="2400" b="1" i="1" cap="small" dirty="0">
              <a:solidFill>
                <a:srgbClr val="0070C0"/>
              </a:solidFill>
              <a:latin typeface="Cambria" pitchFamily="18" charset="0"/>
            </a:endParaRPr>
          </a:p>
        </p:txBody>
      </p:sp>
      <p:sp>
        <p:nvSpPr>
          <p:cNvPr id="4102" name="Espace réservé du numéro de diapositive 1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32" indent="-285744">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2971" indent="-228594">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160" indent="-228594">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349" indent="-228594">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537"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726"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8914"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103"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fld id="{2967A47C-E021-4E76-B49C-8F1BA8465871}" type="slidenum">
              <a:rPr lang="fr-FR" altLang="fr-FR" sz="1400" b="1">
                <a:solidFill>
                  <a:srgbClr val="898989"/>
                </a:solidFill>
                <a:latin typeface="Cambria" panose="02040503050406030204" pitchFamily="18" charset="0"/>
              </a:rPr>
              <a:pPr fontAlgn="base">
                <a:spcBef>
                  <a:spcPct val="0"/>
                </a:spcBef>
                <a:spcAft>
                  <a:spcPct val="0"/>
                </a:spcAft>
                <a:buNone/>
              </a:pPr>
              <a:t>6</a:t>
            </a:fld>
            <a:endParaRPr lang="fr-FR" altLang="fr-FR" sz="1400" b="1" dirty="0">
              <a:solidFill>
                <a:srgbClr val="898989"/>
              </a:solidFill>
              <a:latin typeface="Cambria" panose="02040503050406030204" pitchFamily="18" charset="0"/>
            </a:endParaRPr>
          </a:p>
        </p:txBody>
      </p:sp>
      <p:sp>
        <p:nvSpPr>
          <p:cNvPr id="5" name="Rectangle 4"/>
          <p:cNvSpPr/>
          <p:nvPr/>
        </p:nvSpPr>
        <p:spPr>
          <a:xfrm>
            <a:off x="6078542" y="1006688"/>
            <a:ext cx="5251824" cy="217764"/>
          </a:xfrm>
          <a:prstGeom prst="rect">
            <a:avLst/>
          </a:prstGeom>
          <a:solidFill>
            <a:srgbClr val="FFC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prstClr val="white"/>
              </a:solidFill>
              <a:latin typeface="Cambria" pitchFamily="18" charset="0"/>
            </a:endParaRPr>
          </a:p>
        </p:txBody>
      </p:sp>
      <p:sp>
        <p:nvSpPr>
          <p:cNvPr id="8" name="Rectangle 7"/>
          <p:cNvSpPr/>
          <p:nvPr/>
        </p:nvSpPr>
        <p:spPr>
          <a:xfrm>
            <a:off x="818406" y="1113161"/>
            <a:ext cx="7778406" cy="242816"/>
          </a:xfrm>
          <a:prstGeom prst="rect">
            <a:avLst/>
          </a:prstGeom>
          <a:solidFill>
            <a:srgbClr val="1E53C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CC3300"/>
              </a:solidFill>
              <a:latin typeface="Cambria" pitchFamily="18" charset="0"/>
            </a:endParaRPr>
          </a:p>
        </p:txBody>
      </p:sp>
      <p:pic>
        <p:nvPicPr>
          <p:cNvPr id="2" name="Image 1"/>
          <p:cNvPicPr>
            <a:picLocks noChangeAspect="1"/>
          </p:cNvPicPr>
          <p:nvPr/>
        </p:nvPicPr>
        <p:blipFill>
          <a:blip r:embed="rId3"/>
          <a:stretch>
            <a:fillRect/>
          </a:stretch>
        </p:blipFill>
        <p:spPr>
          <a:xfrm>
            <a:off x="10138194" y="6211299"/>
            <a:ext cx="1192172" cy="498987"/>
          </a:xfrm>
          <a:prstGeom prst="rect">
            <a:avLst/>
          </a:prstGeom>
        </p:spPr>
      </p:pic>
      <p:sp>
        <p:nvSpPr>
          <p:cNvPr id="9" name="ZoneTexte 8"/>
          <p:cNvSpPr txBox="1"/>
          <p:nvPr/>
        </p:nvSpPr>
        <p:spPr>
          <a:xfrm>
            <a:off x="1794213" y="1601483"/>
            <a:ext cx="8365787" cy="369332"/>
          </a:xfrm>
          <a:prstGeom prst="rect">
            <a:avLst/>
          </a:prstGeom>
          <a:solidFill>
            <a:srgbClr val="FFC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algn="ctr">
              <a:defRPr>
                <a:solidFill>
                  <a:prstClr val="white"/>
                </a:solidFill>
                <a:latin typeface="Cambria"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342900" lvl="0" indent="-342900">
              <a:buFontTx/>
              <a:buAutoNum type="arabicPeriod"/>
            </a:pPr>
            <a:r>
              <a:rPr lang="fr-FR" b="1" dirty="0">
                <a:solidFill>
                  <a:srgbClr val="0070C0"/>
                </a:solidFill>
                <a:latin typeface="Calibri"/>
              </a:rPr>
              <a:t>Le cadre juridique dans lequel l’APC exerce sa mission : origine et évolution</a:t>
            </a:r>
          </a:p>
        </p:txBody>
      </p:sp>
      <p:sp>
        <p:nvSpPr>
          <p:cNvPr id="3" name="ZoneTexte 2"/>
          <p:cNvSpPr txBox="1"/>
          <p:nvPr/>
        </p:nvSpPr>
        <p:spPr>
          <a:xfrm>
            <a:off x="491324" y="2017705"/>
            <a:ext cx="10465289" cy="1077218"/>
          </a:xfrm>
          <a:prstGeom prst="rect">
            <a:avLst/>
          </a:prstGeom>
          <a:noFill/>
        </p:spPr>
        <p:txBody>
          <a:bodyPr wrap="square" rtlCol="0">
            <a:spAutoFit/>
          </a:bodyPr>
          <a:lstStyle/>
          <a:p>
            <a:pPr algn="ctr"/>
            <a:r>
              <a:rPr lang="fr-FR" b="1" dirty="0">
                <a:solidFill>
                  <a:srgbClr val="0070C0"/>
                </a:solidFill>
                <a:latin typeface="Times New Roman" panose="02020603050405020304" pitchFamily="18" charset="0"/>
              </a:rPr>
              <a:t>L’évolution de la loi de 2018 : singularité polynésienne</a:t>
            </a:r>
          </a:p>
          <a:p>
            <a:pPr lvl="1" algn="just"/>
            <a:endParaRPr lang="fr-FR" sz="1400" b="1" dirty="0">
              <a:solidFill>
                <a:srgbClr val="0070C0"/>
              </a:solidFill>
              <a:latin typeface="Times New Roman" panose="02020603050405020304" pitchFamily="18" charset="0"/>
            </a:endParaRPr>
          </a:p>
          <a:p>
            <a:pPr marL="0" lvl="1" algn="ctr"/>
            <a:r>
              <a:rPr lang="fr-FR" b="1" u="sng" dirty="0">
                <a:solidFill>
                  <a:srgbClr val="0070C0"/>
                </a:solidFill>
                <a:latin typeface="Times New Roman" panose="02020603050405020304" pitchFamily="18" charset="0"/>
              </a:rPr>
              <a:t>Ce qui change</a:t>
            </a:r>
          </a:p>
          <a:p>
            <a:pPr lvl="1" algn="just"/>
            <a:endParaRPr lang="fr-FR" sz="1400" dirty="0">
              <a:solidFill>
                <a:srgbClr val="0070C0"/>
              </a:solidFill>
              <a:latin typeface="Times New Roman" panose="02020603050405020304" pitchFamily="18" charset="0"/>
            </a:endParaRPr>
          </a:p>
        </p:txBody>
      </p:sp>
      <p:graphicFrame>
        <p:nvGraphicFramePr>
          <p:cNvPr id="6" name="Diagramme 5"/>
          <p:cNvGraphicFramePr/>
          <p:nvPr>
            <p:extLst>
              <p:ext uri="{D42A27DB-BD31-4B8C-83A1-F6EECF244321}">
                <p14:modId xmlns:p14="http://schemas.microsoft.com/office/powerpoint/2010/main" val="3786377294"/>
              </p:ext>
            </p:extLst>
          </p:nvPr>
        </p:nvGraphicFramePr>
        <p:xfrm>
          <a:off x="46656" y="2629986"/>
          <a:ext cx="11954844" cy="40462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8973571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re 1"/>
          <p:cNvSpPr>
            <a:spLocks noGrp="1"/>
          </p:cNvSpPr>
          <p:nvPr>
            <p:ph type="title"/>
          </p:nvPr>
        </p:nvSpPr>
        <p:spPr>
          <a:xfrm>
            <a:off x="609600" y="274638"/>
            <a:ext cx="10972800" cy="695876"/>
          </a:xfrm>
        </p:spPr>
        <p:txBody>
          <a:bodyPr rtlCol="0">
            <a:normAutofit fontScale="90000"/>
          </a:bodyPr>
          <a:lstStyle/>
          <a:p>
            <a:pPr eaLnBrk="1" fontAlgn="auto" hangingPunct="1">
              <a:spcAft>
                <a:spcPts val="0"/>
              </a:spcAft>
              <a:defRPr/>
            </a:pPr>
            <a:r>
              <a:rPr lang="fr-FR" sz="2400" b="1" kern="0" dirty="0">
                <a:solidFill>
                  <a:srgbClr val="0070C0"/>
                </a:solidFill>
              </a:rPr>
              <a:t>La pratique de l’Autorité polynésienne de la concurrence (APC)</a:t>
            </a:r>
            <a:br>
              <a:rPr lang="fr-FR" sz="2400" b="1" kern="0" dirty="0">
                <a:solidFill>
                  <a:srgbClr val="0070C0"/>
                </a:solidFill>
              </a:rPr>
            </a:br>
            <a:r>
              <a:rPr lang="fr-FR" sz="2400" b="1" i="1" kern="0" dirty="0">
                <a:solidFill>
                  <a:srgbClr val="FF0000"/>
                </a:solidFill>
              </a:rPr>
              <a:t>colloque du 1</a:t>
            </a:r>
            <a:r>
              <a:rPr lang="fr-FR" sz="2400" b="1" i="1" kern="0" baseline="30000" dirty="0">
                <a:solidFill>
                  <a:srgbClr val="FF0000"/>
                </a:solidFill>
              </a:rPr>
              <a:t>er</a:t>
            </a:r>
            <a:r>
              <a:rPr lang="fr-FR" sz="2400" b="1" i="1" kern="0" dirty="0">
                <a:solidFill>
                  <a:srgbClr val="FF0000"/>
                </a:solidFill>
              </a:rPr>
              <a:t> mars 2019</a:t>
            </a:r>
            <a:endParaRPr lang="fr-FR" sz="2400" b="1" i="1" cap="small" dirty="0">
              <a:solidFill>
                <a:srgbClr val="0070C0"/>
              </a:solidFill>
              <a:latin typeface="Cambria" pitchFamily="18" charset="0"/>
            </a:endParaRPr>
          </a:p>
        </p:txBody>
      </p:sp>
      <p:sp>
        <p:nvSpPr>
          <p:cNvPr id="4102" name="Espace réservé du numéro de diapositive 1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32" indent="-285744">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2971" indent="-228594">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160" indent="-228594">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349" indent="-228594">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537"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726"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8914"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103"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fld id="{2967A47C-E021-4E76-B49C-8F1BA8465871}" type="slidenum">
              <a:rPr lang="fr-FR" altLang="fr-FR" sz="1400" b="1">
                <a:solidFill>
                  <a:srgbClr val="898989"/>
                </a:solidFill>
                <a:latin typeface="Cambria" panose="02040503050406030204" pitchFamily="18" charset="0"/>
              </a:rPr>
              <a:pPr fontAlgn="base">
                <a:spcBef>
                  <a:spcPct val="0"/>
                </a:spcBef>
                <a:spcAft>
                  <a:spcPct val="0"/>
                </a:spcAft>
                <a:buNone/>
              </a:pPr>
              <a:t>7</a:t>
            </a:fld>
            <a:endParaRPr lang="fr-FR" altLang="fr-FR" sz="1400" b="1" dirty="0">
              <a:solidFill>
                <a:srgbClr val="898989"/>
              </a:solidFill>
              <a:latin typeface="Cambria" panose="02040503050406030204" pitchFamily="18" charset="0"/>
            </a:endParaRPr>
          </a:p>
        </p:txBody>
      </p:sp>
      <p:sp>
        <p:nvSpPr>
          <p:cNvPr id="5" name="Rectangle 4"/>
          <p:cNvSpPr/>
          <p:nvPr/>
        </p:nvSpPr>
        <p:spPr>
          <a:xfrm>
            <a:off x="6078542" y="1006688"/>
            <a:ext cx="5251824" cy="217764"/>
          </a:xfrm>
          <a:prstGeom prst="rect">
            <a:avLst/>
          </a:prstGeom>
          <a:solidFill>
            <a:srgbClr val="FFC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prstClr val="white"/>
              </a:solidFill>
              <a:latin typeface="Cambria" pitchFamily="18" charset="0"/>
            </a:endParaRPr>
          </a:p>
        </p:txBody>
      </p:sp>
      <p:sp>
        <p:nvSpPr>
          <p:cNvPr id="8" name="Rectangle 7"/>
          <p:cNvSpPr/>
          <p:nvPr/>
        </p:nvSpPr>
        <p:spPr>
          <a:xfrm>
            <a:off x="818406" y="1113161"/>
            <a:ext cx="7778406" cy="242816"/>
          </a:xfrm>
          <a:prstGeom prst="rect">
            <a:avLst/>
          </a:prstGeom>
          <a:solidFill>
            <a:srgbClr val="1E53C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CC3300"/>
              </a:solidFill>
              <a:latin typeface="Cambria" pitchFamily="18" charset="0"/>
            </a:endParaRPr>
          </a:p>
        </p:txBody>
      </p:sp>
      <p:pic>
        <p:nvPicPr>
          <p:cNvPr id="2" name="Image 1"/>
          <p:cNvPicPr>
            <a:picLocks noChangeAspect="1"/>
          </p:cNvPicPr>
          <p:nvPr/>
        </p:nvPicPr>
        <p:blipFill>
          <a:blip r:embed="rId3"/>
          <a:stretch>
            <a:fillRect/>
          </a:stretch>
        </p:blipFill>
        <p:spPr>
          <a:xfrm>
            <a:off x="10138194" y="6211299"/>
            <a:ext cx="1192172" cy="498987"/>
          </a:xfrm>
          <a:prstGeom prst="rect">
            <a:avLst/>
          </a:prstGeom>
        </p:spPr>
      </p:pic>
      <p:sp>
        <p:nvSpPr>
          <p:cNvPr id="9" name="ZoneTexte 8"/>
          <p:cNvSpPr txBox="1"/>
          <p:nvPr/>
        </p:nvSpPr>
        <p:spPr>
          <a:xfrm>
            <a:off x="1794213" y="1601483"/>
            <a:ext cx="8365787" cy="369332"/>
          </a:xfrm>
          <a:prstGeom prst="rect">
            <a:avLst/>
          </a:prstGeom>
          <a:solidFill>
            <a:srgbClr val="FFC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algn="ctr">
              <a:defRPr>
                <a:solidFill>
                  <a:prstClr val="white"/>
                </a:solidFill>
                <a:latin typeface="Cambria"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342900" lvl="0" indent="-342900">
              <a:buFontTx/>
              <a:buAutoNum type="arabicPeriod"/>
            </a:pPr>
            <a:r>
              <a:rPr lang="fr-FR" b="1" dirty="0">
                <a:solidFill>
                  <a:srgbClr val="0070C0"/>
                </a:solidFill>
                <a:latin typeface="Calibri"/>
              </a:rPr>
              <a:t>Le cadre juridique dans lequel l’APC exerce sa mission : origine et évolution</a:t>
            </a:r>
          </a:p>
        </p:txBody>
      </p:sp>
      <p:sp>
        <p:nvSpPr>
          <p:cNvPr id="3" name="ZoneTexte 2"/>
          <p:cNvSpPr txBox="1"/>
          <p:nvPr/>
        </p:nvSpPr>
        <p:spPr>
          <a:xfrm>
            <a:off x="744461" y="2104254"/>
            <a:ext cx="10714114" cy="1107996"/>
          </a:xfrm>
          <a:prstGeom prst="rect">
            <a:avLst/>
          </a:prstGeom>
          <a:noFill/>
        </p:spPr>
        <p:txBody>
          <a:bodyPr wrap="square" rtlCol="0">
            <a:spAutoFit/>
          </a:bodyPr>
          <a:lstStyle/>
          <a:p>
            <a:pPr algn="ctr"/>
            <a:r>
              <a:rPr lang="fr-FR" b="1" dirty="0">
                <a:solidFill>
                  <a:srgbClr val="0070C0"/>
                </a:solidFill>
                <a:latin typeface="Times New Roman" panose="02020603050405020304" pitchFamily="18" charset="0"/>
              </a:rPr>
              <a:t>L’évolution de la loi de 2018 : singularité polynésienne</a:t>
            </a:r>
            <a:endParaRPr lang="fr-FR" sz="1600" dirty="0">
              <a:solidFill>
                <a:srgbClr val="0070C0"/>
              </a:solidFill>
              <a:latin typeface="Times New Roman" panose="02020603050405020304" pitchFamily="18" charset="0"/>
            </a:endParaRPr>
          </a:p>
          <a:p>
            <a:pPr algn="ctr"/>
            <a:r>
              <a:rPr lang="fr-FR" sz="1600" u="sng" dirty="0">
                <a:solidFill>
                  <a:srgbClr val="0070C0"/>
                </a:solidFill>
                <a:latin typeface="Times New Roman" panose="02020603050405020304" pitchFamily="18" charset="0"/>
              </a:rPr>
              <a:t>La Polynésie est la seule collectivité outre-mer</a:t>
            </a:r>
            <a:r>
              <a:rPr lang="fr-FR" sz="1600" dirty="0">
                <a:solidFill>
                  <a:srgbClr val="0070C0"/>
                </a:solidFill>
                <a:latin typeface="Times New Roman" panose="02020603050405020304" pitchFamily="18" charset="0"/>
              </a:rPr>
              <a:t> à ne pas disposer des outils spécifiques de régulation pour combattre la vie chère et pour pouvoir intervenir sur les structures de marchés lorsqu’elles peuvent susciter des préoccupations de concurrence.</a:t>
            </a:r>
          </a:p>
          <a:p>
            <a:pPr algn="just"/>
            <a:endParaRPr lang="fr-FR" sz="1600" dirty="0">
              <a:solidFill>
                <a:srgbClr val="0070C0"/>
              </a:solidFill>
              <a:latin typeface="Times New Roman" panose="02020603050405020304" pitchFamily="18" charset="0"/>
            </a:endParaRPr>
          </a:p>
        </p:txBody>
      </p:sp>
      <p:graphicFrame>
        <p:nvGraphicFramePr>
          <p:cNvPr id="4" name="Diagramme 3"/>
          <p:cNvGraphicFramePr/>
          <p:nvPr>
            <p:extLst>
              <p:ext uri="{D42A27DB-BD31-4B8C-83A1-F6EECF244321}">
                <p14:modId xmlns:p14="http://schemas.microsoft.com/office/powerpoint/2010/main" val="4137089417"/>
              </p:ext>
            </p:extLst>
          </p:nvPr>
        </p:nvGraphicFramePr>
        <p:xfrm>
          <a:off x="-79371" y="2474645"/>
          <a:ext cx="12106646" cy="42356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4890509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re 1"/>
          <p:cNvSpPr>
            <a:spLocks noGrp="1"/>
          </p:cNvSpPr>
          <p:nvPr>
            <p:ph type="title"/>
          </p:nvPr>
        </p:nvSpPr>
        <p:spPr>
          <a:xfrm>
            <a:off x="609600" y="274638"/>
            <a:ext cx="10972800" cy="695876"/>
          </a:xfrm>
        </p:spPr>
        <p:txBody>
          <a:bodyPr rtlCol="0">
            <a:normAutofit fontScale="90000"/>
          </a:bodyPr>
          <a:lstStyle/>
          <a:p>
            <a:pPr eaLnBrk="1" fontAlgn="auto" hangingPunct="1">
              <a:spcAft>
                <a:spcPts val="0"/>
              </a:spcAft>
              <a:defRPr/>
            </a:pPr>
            <a:r>
              <a:rPr lang="fr-FR" sz="2400" b="1" kern="0" dirty="0">
                <a:solidFill>
                  <a:srgbClr val="0070C0"/>
                </a:solidFill>
              </a:rPr>
              <a:t>La pratique de l’Autorité polynésienne de la concurrence (APC)</a:t>
            </a:r>
            <a:br>
              <a:rPr lang="fr-FR" sz="2400" b="1" kern="0" dirty="0">
                <a:solidFill>
                  <a:srgbClr val="0070C0"/>
                </a:solidFill>
              </a:rPr>
            </a:br>
            <a:r>
              <a:rPr lang="fr-FR" sz="2400" b="1" i="1" kern="0" dirty="0">
                <a:solidFill>
                  <a:srgbClr val="FF0000"/>
                </a:solidFill>
              </a:rPr>
              <a:t>colloque du 1</a:t>
            </a:r>
            <a:r>
              <a:rPr lang="fr-FR" sz="2400" b="1" i="1" kern="0" baseline="30000" dirty="0">
                <a:solidFill>
                  <a:srgbClr val="FF0000"/>
                </a:solidFill>
              </a:rPr>
              <a:t>er</a:t>
            </a:r>
            <a:r>
              <a:rPr lang="fr-FR" sz="2400" b="1" i="1" kern="0" dirty="0">
                <a:solidFill>
                  <a:srgbClr val="FF0000"/>
                </a:solidFill>
              </a:rPr>
              <a:t> mars 2019</a:t>
            </a:r>
            <a:endParaRPr lang="fr-FR" sz="2400" b="1" i="1" cap="small" dirty="0">
              <a:solidFill>
                <a:srgbClr val="0070C0"/>
              </a:solidFill>
              <a:latin typeface="Cambria" pitchFamily="18" charset="0"/>
            </a:endParaRPr>
          </a:p>
        </p:txBody>
      </p:sp>
      <p:sp>
        <p:nvSpPr>
          <p:cNvPr id="4102" name="Espace réservé du numéro de diapositive 1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32" indent="-285744">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2971" indent="-228594">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160" indent="-228594">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349" indent="-228594">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537"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726"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8914"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103"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fld id="{2967A47C-E021-4E76-B49C-8F1BA8465871}" type="slidenum">
              <a:rPr lang="fr-FR" altLang="fr-FR" sz="1400" b="1">
                <a:solidFill>
                  <a:srgbClr val="898989"/>
                </a:solidFill>
                <a:latin typeface="Cambria" panose="02040503050406030204" pitchFamily="18" charset="0"/>
              </a:rPr>
              <a:pPr fontAlgn="base">
                <a:spcBef>
                  <a:spcPct val="0"/>
                </a:spcBef>
                <a:spcAft>
                  <a:spcPct val="0"/>
                </a:spcAft>
                <a:buNone/>
              </a:pPr>
              <a:t>8</a:t>
            </a:fld>
            <a:endParaRPr lang="fr-FR" altLang="fr-FR" sz="1400" b="1" dirty="0">
              <a:solidFill>
                <a:srgbClr val="898989"/>
              </a:solidFill>
              <a:latin typeface="Cambria" panose="02040503050406030204" pitchFamily="18" charset="0"/>
            </a:endParaRPr>
          </a:p>
        </p:txBody>
      </p:sp>
      <p:sp>
        <p:nvSpPr>
          <p:cNvPr id="5" name="Rectangle 4"/>
          <p:cNvSpPr/>
          <p:nvPr/>
        </p:nvSpPr>
        <p:spPr>
          <a:xfrm>
            <a:off x="6078542" y="1006688"/>
            <a:ext cx="5251824" cy="217764"/>
          </a:xfrm>
          <a:prstGeom prst="rect">
            <a:avLst/>
          </a:prstGeom>
          <a:solidFill>
            <a:srgbClr val="FFC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prstClr val="white"/>
              </a:solidFill>
              <a:latin typeface="Cambria" pitchFamily="18" charset="0"/>
            </a:endParaRPr>
          </a:p>
        </p:txBody>
      </p:sp>
      <p:sp>
        <p:nvSpPr>
          <p:cNvPr id="8" name="Rectangle 7"/>
          <p:cNvSpPr/>
          <p:nvPr/>
        </p:nvSpPr>
        <p:spPr>
          <a:xfrm>
            <a:off x="818406" y="1113161"/>
            <a:ext cx="7778406" cy="242816"/>
          </a:xfrm>
          <a:prstGeom prst="rect">
            <a:avLst/>
          </a:prstGeom>
          <a:solidFill>
            <a:srgbClr val="1E53C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CC3300"/>
              </a:solidFill>
              <a:latin typeface="Cambria" pitchFamily="18" charset="0"/>
            </a:endParaRPr>
          </a:p>
        </p:txBody>
      </p:sp>
      <p:pic>
        <p:nvPicPr>
          <p:cNvPr id="2" name="Image 1"/>
          <p:cNvPicPr>
            <a:picLocks noChangeAspect="1"/>
          </p:cNvPicPr>
          <p:nvPr/>
        </p:nvPicPr>
        <p:blipFill>
          <a:blip r:embed="rId3"/>
          <a:stretch>
            <a:fillRect/>
          </a:stretch>
        </p:blipFill>
        <p:spPr>
          <a:xfrm>
            <a:off x="10138194" y="6211299"/>
            <a:ext cx="1192172" cy="498987"/>
          </a:xfrm>
          <a:prstGeom prst="rect">
            <a:avLst/>
          </a:prstGeom>
        </p:spPr>
      </p:pic>
      <p:sp>
        <p:nvSpPr>
          <p:cNvPr id="9" name="ZoneTexte 8"/>
          <p:cNvSpPr txBox="1"/>
          <p:nvPr/>
        </p:nvSpPr>
        <p:spPr>
          <a:xfrm>
            <a:off x="1794213" y="1601483"/>
            <a:ext cx="8365787" cy="369332"/>
          </a:xfrm>
          <a:prstGeom prst="rect">
            <a:avLst/>
          </a:prstGeom>
          <a:solidFill>
            <a:srgbClr val="FFC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algn="ctr">
              <a:defRPr>
                <a:solidFill>
                  <a:prstClr val="white"/>
                </a:solidFill>
                <a:latin typeface="Cambria"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342900" lvl="0" indent="-342900">
              <a:buFontTx/>
              <a:buAutoNum type="arabicPeriod"/>
            </a:pPr>
            <a:r>
              <a:rPr lang="fr-FR" b="1" dirty="0">
                <a:solidFill>
                  <a:srgbClr val="0070C0"/>
                </a:solidFill>
                <a:latin typeface="Calibri"/>
              </a:rPr>
              <a:t>Le cadre juridique dans lequel l’APC exerce sa mission : origine et évolution</a:t>
            </a:r>
          </a:p>
        </p:txBody>
      </p:sp>
      <p:sp>
        <p:nvSpPr>
          <p:cNvPr id="3" name="ZoneTexte 2"/>
          <p:cNvSpPr txBox="1"/>
          <p:nvPr/>
        </p:nvSpPr>
        <p:spPr>
          <a:xfrm>
            <a:off x="818406" y="1970815"/>
            <a:ext cx="10511960" cy="1754326"/>
          </a:xfrm>
          <a:prstGeom prst="rect">
            <a:avLst/>
          </a:prstGeom>
          <a:noFill/>
        </p:spPr>
        <p:txBody>
          <a:bodyPr wrap="square" rtlCol="0">
            <a:spAutoFit/>
          </a:bodyPr>
          <a:lstStyle/>
          <a:p>
            <a:pPr algn="ctr"/>
            <a:r>
              <a:rPr lang="fr-FR" dirty="0">
                <a:solidFill>
                  <a:srgbClr val="0070C0"/>
                </a:solidFill>
                <a:latin typeface="Times New Roman" panose="02020603050405020304" pitchFamily="18" charset="0"/>
              </a:rPr>
              <a:t>L’Autorité polynésienne de la concurrence : Une autorité administrative indépendante</a:t>
            </a:r>
          </a:p>
          <a:p>
            <a:pPr algn="ctr"/>
            <a:endParaRPr lang="fr-FR" dirty="0">
              <a:solidFill>
                <a:srgbClr val="0070C0"/>
              </a:solidFill>
              <a:latin typeface="Times New Roman" panose="02020603050405020304" pitchFamily="18" charset="0"/>
            </a:endParaRPr>
          </a:p>
          <a:p>
            <a:pPr algn="ctr"/>
            <a:r>
              <a:rPr lang="fr-FR" dirty="0">
                <a:solidFill>
                  <a:srgbClr val="0070C0"/>
                </a:solidFill>
                <a:latin typeface="Times New Roman" panose="02020603050405020304" pitchFamily="18" charset="0"/>
              </a:rPr>
              <a:t>L’APC est un outil pour les autorités publiques dont on doit se servir correctement d’un outil pour qu’il rende le service qu’on en attend. </a:t>
            </a:r>
          </a:p>
          <a:p>
            <a:pPr algn="ctr"/>
            <a:r>
              <a:rPr lang="fr-FR" dirty="0">
                <a:solidFill>
                  <a:srgbClr val="0070C0"/>
                </a:solidFill>
                <a:latin typeface="Times New Roman" panose="02020603050405020304" pitchFamily="18" charset="0"/>
              </a:rPr>
              <a:t>Une autorité de concurrence est un outil dont l’indépendance doit être respectée pour la crédibilité de son action.</a:t>
            </a:r>
          </a:p>
          <a:p>
            <a:pPr marL="285750" indent="-285750">
              <a:buFontTx/>
              <a:buChar char="-"/>
            </a:pPr>
            <a:endParaRPr lang="fr-FR" dirty="0"/>
          </a:p>
        </p:txBody>
      </p:sp>
      <p:graphicFrame>
        <p:nvGraphicFramePr>
          <p:cNvPr id="4" name="Diagramme 3"/>
          <p:cNvGraphicFramePr/>
          <p:nvPr>
            <p:extLst>
              <p:ext uri="{D42A27DB-BD31-4B8C-83A1-F6EECF244321}">
                <p14:modId xmlns:p14="http://schemas.microsoft.com/office/powerpoint/2010/main" val="3108589761"/>
              </p:ext>
            </p:extLst>
          </p:nvPr>
        </p:nvGraphicFramePr>
        <p:xfrm>
          <a:off x="176057" y="3456672"/>
          <a:ext cx="11602097" cy="30041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1574398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re 1"/>
          <p:cNvSpPr>
            <a:spLocks noGrp="1"/>
          </p:cNvSpPr>
          <p:nvPr>
            <p:ph type="title"/>
          </p:nvPr>
        </p:nvSpPr>
        <p:spPr>
          <a:xfrm>
            <a:off x="609600" y="274638"/>
            <a:ext cx="10972800" cy="695876"/>
          </a:xfrm>
        </p:spPr>
        <p:txBody>
          <a:bodyPr rtlCol="0">
            <a:normAutofit fontScale="90000"/>
          </a:bodyPr>
          <a:lstStyle/>
          <a:p>
            <a:pPr eaLnBrk="1" fontAlgn="auto" hangingPunct="1">
              <a:spcAft>
                <a:spcPts val="0"/>
              </a:spcAft>
              <a:defRPr/>
            </a:pPr>
            <a:r>
              <a:rPr lang="fr-FR" sz="2400" b="1" kern="0" dirty="0">
                <a:solidFill>
                  <a:srgbClr val="0070C0"/>
                </a:solidFill>
              </a:rPr>
              <a:t>La pratique de l’Autorité polynésienne de la concurrence (APC)</a:t>
            </a:r>
            <a:br>
              <a:rPr lang="fr-FR" sz="2400" b="1" kern="0" dirty="0">
                <a:solidFill>
                  <a:srgbClr val="0070C0"/>
                </a:solidFill>
              </a:rPr>
            </a:br>
            <a:r>
              <a:rPr lang="fr-FR" sz="2400" b="1" i="1" kern="0" dirty="0">
                <a:solidFill>
                  <a:srgbClr val="FF0000"/>
                </a:solidFill>
              </a:rPr>
              <a:t>colloque du 1</a:t>
            </a:r>
            <a:r>
              <a:rPr lang="fr-FR" sz="2400" b="1" i="1" kern="0" baseline="30000" dirty="0">
                <a:solidFill>
                  <a:srgbClr val="FF0000"/>
                </a:solidFill>
              </a:rPr>
              <a:t>er</a:t>
            </a:r>
            <a:r>
              <a:rPr lang="fr-FR" sz="2400" b="1" i="1" kern="0" dirty="0">
                <a:solidFill>
                  <a:srgbClr val="FF0000"/>
                </a:solidFill>
              </a:rPr>
              <a:t> mars 2019</a:t>
            </a:r>
            <a:endParaRPr lang="fr-FR" sz="2400" b="1" i="1" cap="small" dirty="0">
              <a:solidFill>
                <a:srgbClr val="0070C0"/>
              </a:solidFill>
              <a:latin typeface="Cambria" pitchFamily="18" charset="0"/>
            </a:endParaRPr>
          </a:p>
        </p:txBody>
      </p:sp>
      <p:sp>
        <p:nvSpPr>
          <p:cNvPr id="4102" name="Espace réservé du numéro de diapositive 1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32" indent="-285744">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2971" indent="-228594">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160" indent="-228594">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349" indent="-228594">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537"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726"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8914"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103"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fld id="{2967A47C-E021-4E76-B49C-8F1BA8465871}" type="slidenum">
              <a:rPr lang="fr-FR" altLang="fr-FR" sz="1400" b="1">
                <a:solidFill>
                  <a:srgbClr val="898989"/>
                </a:solidFill>
                <a:latin typeface="Cambria" panose="02040503050406030204" pitchFamily="18" charset="0"/>
              </a:rPr>
              <a:pPr fontAlgn="base">
                <a:spcBef>
                  <a:spcPct val="0"/>
                </a:spcBef>
                <a:spcAft>
                  <a:spcPct val="0"/>
                </a:spcAft>
                <a:buNone/>
              </a:pPr>
              <a:t>9</a:t>
            </a:fld>
            <a:endParaRPr lang="fr-FR" altLang="fr-FR" sz="1400" b="1" dirty="0">
              <a:solidFill>
                <a:srgbClr val="898989"/>
              </a:solidFill>
              <a:latin typeface="Cambria" panose="02040503050406030204" pitchFamily="18" charset="0"/>
            </a:endParaRPr>
          </a:p>
        </p:txBody>
      </p:sp>
      <p:sp>
        <p:nvSpPr>
          <p:cNvPr id="5" name="Rectangle 4"/>
          <p:cNvSpPr/>
          <p:nvPr/>
        </p:nvSpPr>
        <p:spPr>
          <a:xfrm>
            <a:off x="6078542" y="1006688"/>
            <a:ext cx="5251824" cy="217764"/>
          </a:xfrm>
          <a:prstGeom prst="rect">
            <a:avLst/>
          </a:prstGeom>
          <a:solidFill>
            <a:srgbClr val="FFC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prstClr val="white"/>
              </a:solidFill>
              <a:latin typeface="Cambria" pitchFamily="18" charset="0"/>
            </a:endParaRPr>
          </a:p>
        </p:txBody>
      </p:sp>
      <p:sp>
        <p:nvSpPr>
          <p:cNvPr id="8" name="Rectangle 7"/>
          <p:cNvSpPr/>
          <p:nvPr/>
        </p:nvSpPr>
        <p:spPr>
          <a:xfrm>
            <a:off x="818406" y="1113161"/>
            <a:ext cx="7778406" cy="242816"/>
          </a:xfrm>
          <a:prstGeom prst="rect">
            <a:avLst/>
          </a:prstGeom>
          <a:solidFill>
            <a:srgbClr val="1E53C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CC3300"/>
              </a:solidFill>
              <a:latin typeface="Cambria" pitchFamily="18" charset="0"/>
            </a:endParaRPr>
          </a:p>
        </p:txBody>
      </p:sp>
      <p:pic>
        <p:nvPicPr>
          <p:cNvPr id="2" name="Image 1"/>
          <p:cNvPicPr>
            <a:picLocks noChangeAspect="1"/>
          </p:cNvPicPr>
          <p:nvPr/>
        </p:nvPicPr>
        <p:blipFill>
          <a:blip r:embed="rId3"/>
          <a:stretch>
            <a:fillRect/>
          </a:stretch>
        </p:blipFill>
        <p:spPr>
          <a:xfrm>
            <a:off x="10138194" y="6211299"/>
            <a:ext cx="1192172" cy="498987"/>
          </a:xfrm>
          <a:prstGeom prst="rect">
            <a:avLst/>
          </a:prstGeom>
        </p:spPr>
      </p:pic>
      <p:sp>
        <p:nvSpPr>
          <p:cNvPr id="9" name="ZoneTexte 8"/>
          <p:cNvSpPr txBox="1"/>
          <p:nvPr/>
        </p:nvSpPr>
        <p:spPr>
          <a:xfrm>
            <a:off x="1794213" y="1601483"/>
            <a:ext cx="8365787" cy="369332"/>
          </a:xfrm>
          <a:prstGeom prst="rect">
            <a:avLst/>
          </a:prstGeom>
          <a:solidFill>
            <a:srgbClr val="FFC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algn="ctr">
              <a:defRPr>
                <a:solidFill>
                  <a:prstClr val="white"/>
                </a:solidFill>
                <a:latin typeface="Cambria"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342900" lvl="0" indent="-342900">
              <a:buFontTx/>
              <a:buAutoNum type="arabicPeriod"/>
            </a:pPr>
            <a:r>
              <a:rPr lang="fr-FR" b="1" dirty="0">
                <a:solidFill>
                  <a:srgbClr val="0070C0"/>
                </a:solidFill>
                <a:latin typeface="Calibri"/>
              </a:rPr>
              <a:t>Le cadre juridique dans lequel l’APC exerce sa mission : origine et évolution</a:t>
            </a:r>
          </a:p>
        </p:txBody>
      </p:sp>
      <p:sp>
        <p:nvSpPr>
          <p:cNvPr id="3" name="ZoneTexte 2"/>
          <p:cNvSpPr txBox="1"/>
          <p:nvPr/>
        </p:nvSpPr>
        <p:spPr>
          <a:xfrm>
            <a:off x="6060858" y="1970815"/>
            <a:ext cx="4099142" cy="4924425"/>
          </a:xfrm>
          <a:prstGeom prst="rect">
            <a:avLst/>
          </a:prstGeom>
          <a:noFill/>
        </p:spPr>
        <p:txBody>
          <a:bodyPr wrap="square" rtlCol="0">
            <a:spAutoFit/>
          </a:bodyPr>
          <a:lstStyle/>
          <a:p>
            <a:pPr algn="ctr"/>
            <a:r>
              <a:rPr lang="fr-FR" b="1" dirty="0">
                <a:solidFill>
                  <a:srgbClr val="0070C0"/>
                </a:solidFill>
                <a:latin typeface="Times New Roman" panose="02020603050405020304" pitchFamily="18" charset="0"/>
              </a:rPr>
              <a:t>L’Autorité polynésienne de la concurrence dispose d’un cadre juridique encore incomplet</a:t>
            </a:r>
          </a:p>
          <a:p>
            <a:pPr algn="ctr"/>
            <a:endParaRPr lang="fr-FR" dirty="0">
              <a:solidFill>
                <a:srgbClr val="0070C0"/>
              </a:solidFill>
              <a:latin typeface="Times New Roman" panose="02020603050405020304" pitchFamily="18" charset="0"/>
            </a:endParaRPr>
          </a:p>
          <a:p>
            <a:pPr marL="285750" indent="-285750" algn="just">
              <a:buFont typeface="Wingdings" panose="05000000000000000000" pitchFamily="2" charset="2"/>
              <a:buChar char="q"/>
            </a:pPr>
            <a:r>
              <a:rPr lang="fr-FR" sz="1600" dirty="0">
                <a:solidFill>
                  <a:srgbClr val="0070C0"/>
                </a:solidFill>
                <a:latin typeface="Times New Roman" panose="02020603050405020304" pitchFamily="18" charset="0"/>
              </a:rPr>
              <a:t>Les pouvoirs d’instruction : </a:t>
            </a:r>
          </a:p>
          <a:p>
            <a:pPr marL="285750" indent="-285750" algn="just">
              <a:buFontTx/>
              <a:buChar char="-"/>
            </a:pPr>
            <a:r>
              <a:rPr lang="fr-FR" sz="1600" b="1" dirty="0">
                <a:solidFill>
                  <a:srgbClr val="FF0000"/>
                </a:solidFill>
              </a:rPr>
              <a:t>loi du pays </a:t>
            </a:r>
            <a:r>
              <a:rPr lang="fr-FR" sz="1600" dirty="0">
                <a:solidFill>
                  <a:srgbClr val="3366FF"/>
                </a:solidFill>
              </a:rPr>
              <a:t>: </a:t>
            </a:r>
            <a:r>
              <a:rPr lang="fr-FR" sz="1600" dirty="0">
                <a:solidFill>
                  <a:srgbClr val="0070C0"/>
                </a:solidFill>
                <a:latin typeface="Times New Roman" panose="02020603050405020304" pitchFamily="18" charset="0"/>
              </a:rPr>
              <a:t>livre V – les </a:t>
            </a:r>
            <a:r>
              <a:rPr lang="fr-FR" sz="1600" b="1" dirty="0">
                <a:solidFill>
                  <a:srgbClr val="0070C0"/>
                </a:solidFill>
                <a:latin typeface="Times New Roman" panose="02020603050405020304" pitchFamily="18" charset="0"/>
              </a:rPr>
              <a:t>contrôles</a:t>
            </a:r>
            <a:r>
              <a:rPr lang="fr-FR" sz="1600" dirty="0">
                <a:solidFill>
                  <a:srgbClr val="0070C0"/>
                </a:solidFill>
                <a:latin typeface="Times New Roman" panose="02020603050405020304" pitchFamily="18" charset="0"/>
              </a:rPr>
              <a:t> ne comporte toujours pas de dispositions ; mais livre VI – organisation, procédures et décision prévoit des </a:t>
            </a:r>
            <a:r>
              <a:rPr lang="fr-FR" sz="1600" b="1" dirty="0">
                <a:solidFill>
                  <a:srgbClr val="0070C0"/>
                </a:solidFill>
                <a:latin typeface="Times New Roman" panose="02020603050405020304" pitchFamily="18" charset="0"/>
              </a:rPr>
              <a:t>sanctions si opposition à fonction</a:t>
            </a:r>
          </a:p>
          <a:p>
            <a:pPr marL="285750" indent="-285750" algn="just">
              <a:buFontTx/>
              <a:buChar char="-"/>
            </a:pPr>
            <a:r>
              <a:rPr lang="fr-FR" sz="1600" b="1" dirty="0">
                <a:solidFill>
                  <a:srgbClr val="FF0000"/>
                </a:solidFill>
              </a:rPr>
              <a:t>loi  </a:t>
            </a:r>
            <a:r>
              <a:rPr lang="fr-FR" sz="1600" dirty="0"/>
              <a:t>: </a:t>
            </a:r>
            <a:r>
              <a:rPr lang="fr-FR" sz="1600" dirty="0">
                <a:solidFill>
                  <a:srgbClr val="0070C0"/>
                </a:solidFill>
                <a:latin typeface="Times New Roman" panose="02020603050405020304" pitchFamily="18" charset="0"/>
              </a:rPr>
              <a:t>ordonnance (n° 2017-157 du 9 février 2017, ratifiée par loi n° 2018-643 du 23 juillet 2018) décrit les </a:t>
            </a:r>
            <a:r>
              <a:rPr lang="fr-FR" sz="1600" b="1" dirty="0">
                <a:solidFill>
                  <a:srgbClr val="0070C0"/>
                </a:solidFill>
                <a:latin typeface="Times New Roman" panose="02020603050405020304" pitchFamily="18" charset="0"/>
              </a:rPr>
              <a:t>pouvoirs d’enquête sur autorisation judiciaire et les voies de recours </a:t>
            </a:r>
            <a:r>
              <a:rPr lang="fr-FR" sz="1600" dirty="0">
                <a:solidFill>
                  <a:srgbClr val="0070C0"/>
                </a:solidFill>
                <a:latin typeface="Times New Roman" panose="02020603050405020304" pitchFamily="18" charset="0"/>
              </a:rPr>
              <a:t>(judiciaire) ; Décret d’application n°2018-880 du 11 octobre 2018 prévoit </a:t>
            </a:r>
            <a:r>
              <a:rPr lang="fr-FR" sz="1600" b="1" dirty="0">
                <a:solidFill>
                  <a:srgbClr val="0070C0"/>
                </a:solidFill>
                <a:latin typeface="Times New Roman" panose="02020603050405020304" pitchFamily="18" charset="0"/>
              </a:rPr>
              <a:t>les dispositions d’application en matière de recours</a:t>
            </a:r>
            <a:r>
              <a:rPr lang="fr-FR" sz="1600" dirty="0">
                <a:solidFill>
                  <a:srgbClr val="0070C0"/>
                </a:solidFill>
                <a:latin typeface="Times New Roman" panose="02020603050405020304" pitchFamily="18" charset="0"/>
              </a:rPr>
              <a:t>.</a:t>
            </a:r>
          </a:p>
          <a:p>
            <a:pPr marL="285750" indent="-285750">
              <a:buFontTx/>
              <a:buChar char="-"/>
            </a:pPr>
            <a:endParaRPr lang="fr-FR" dirty="0"/>
          </a:p>
        </p:txBody>
      </p:sp>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333" y="2487706"/>
            <a:ext cx="5527954" cy="347233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075929760"/>
      </p:ext>
    </p:extLst>
  </p:cSld>
  <p:clrMapOvr>
    <a:masterClrMapping/>
  </p:clrMapOvr>
  <p:transition/>
</p:sld>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F476E803FAA44D84656EC777942CA8" ma:contentTypeVersion="4" ma:contentTypeDescription="Crée un document." ma:contentTypeScope="" ma:versionID="bde34e13b941fecdbd41057a4efd0814">
  <xsd:schema xmlns:xsd="http://www.w3.org/2001/XMLSchema" xmlns:xs="http://www.w3.org/2001/XMLSchema" xmlns:p="http://schemas.microsoft.com/office/2006/metadata/properties" xmlns:ns2="af9c4342-7370-4031-8a89-21c163139065" targetNamespace="http://schemas.microsoft.com/office/2006/metadata/properties" ma:root="true" ma:fieldsID="fbf6089e432e79e49be1811ecf044276" ns2:_="">
    <xsd:import namespace="af9c4342-7370-4031-8a89-21c16313906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9c4342-7370-4031-8a89-21c1631390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48D0BDF-91BB-4108-83DE-CCEFE574C161}"/>
</file>

<file path=customXml/itemProps2.xml><?xml version="1.0" encoding="utf-8"?>
<ds:datastoreItem xmlns:ds="http://schemas.openxmlformats.org/officeDocument/2006/customXml" ds:itemID="{947313D9-C10B-4049-9D5E-E8EF1D8C0C9D}"/>
</file>

<file path=customXml/itemProps3.xml><?xml version="1.0" encoding="utf-8"?>
<ds:datastoreItem xmlns:ds="http://schemas.openxmlformats.org/officeDocument/2006/customXml" ds:itemID="{6168CF56-02B1-44D8-8286-F9643761AE15}"/>
</file>

<file path=docProps/app.xml><?xml version="1.0" encoding="utf-8"?>
<Properties xmlns="http://schemas.openxmlformats.org/officeDocument/2006/extended-properties" xmlns:vt="http://schemas.openxmlformats.org/officeDocument/2006/docPropsVTypes">
  <TotalTime>5611</TotalTime>
  <Words>2500</Words>
  <Application>Microsoft Macintosh PowerPoint</Application>
  <PresentationFormat>Grand écran</PresentationFormat>
  <Paragraphs>248</Paragraphs>
  <Slides>22</Slides>
  <Notes>22</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22</vt:i4>
      </vt:variant>
    </vt:vector>
  </HeadingPairs>
  <TitlesOfParts>
    <vt:vector size="31" baseType="lpstr">
      <vt:lpstr>Arial</vt:lpstr>
      <vt:lpstr>Arial Narrow</vt:lpstr>
      <vt:lpstr>Calibri</vt:lpstr>
      <vt:lpstr>Calibri Light</vt:lpstr>
      <vt:lpstr>Cambria</vt:lpstr>
      <vt:lpstr>Cambria Math</vt:lpstr>
      <vt:lpstr>Times New Roman</vt:lpstr>
      <vt:lpstr>Wingdings</vt:lpstr>
      <vt:lpstr>1_Thème Office</vt:lpstr>
      <vt:lpstr>   La pratique de l’Autorité polynésienne de la concurrence (APC)   Colloque du 1er mars 2019   La pratique du droit de la concurrence en Nouvelle-Calédonie et dans les autres collectivités d’outre-mer              </vt:lpstr>
      <vt:lpstr>La pratique de l’Autorité polynésienne de la concurrence (APC) colloque du 1er mars 2019</vt:lpstr>
      <vt:lpstr>La pratique de l’Autorité polynésienne de la concurrence (APC) colloque du 1er mars 2019</vt:lpstr>
      <vt:lpstr>La pratique de l’Autorité polynésienne de la concurrence (APC) colloque du 1er mars 2019</vt:lpstr>
      <vt:lpstr>La pratique de l’Autorité polynésienne de la concurrence (APC) colloque du 1er mars 2019</vt:lpstr>
      <vt:lpstr>La pratique de l’Autorité polynésienne de la concurrence (APC) colloque du 1er mars 2019</vt:lpstr>
      <vt:lpstr>La pratique de l’Autorité polynésienne de la concurrence (APC) colloque du 1er mars 2019</vt:lpstr>
      <vt:lpstr>La pratique de l’Autorité polynésienne de la concurrence (APC) colloque du 1er mars 2019</vt:lpstr>
      <vt:lpstr>La pratique de l’Autorité polynésienne de la concurrence (APC) colloque du 1er mars 2019</vt:lpstr>
      <vt:lpstr>La pratique de l’Autorité polynésienne de la concurrence (APC) colloque du 1er mars 2019</vt:lpstr>
      <vt:lpstr>La pratique de l’Autorité polynésienne de la concurrence (APC) colloque du 1er mars 2019</vt:lpstr>
      <vt:lpstr>La pratique de l’Autorité polynésienne de la concurrence (APC) colloque du 1er mars 2019</vt:lpstr>
      <vt:lpstr>La pratique de l’Autorité polynésienne de la concurrence (APC) colloque du 1er mars 2019</vt:lpstr>
      <vt:lpstr>La pratique de l’Autorité polynésienne de la concurrence (APC) colloque du 1er mars 2019</vt:lpstr>
      <vt:lpstr>La pratique de l’Autorité polynésienne de la concurrence (APC) colloque du 1er mars 2019</vt:lpstr>
      <vt:lpstr>La pratique de l’Autorité polynésienne de la concurrence (APC) colloque du 1er mars 2019</vt:lpstr>
      <vt:lpstr>La pratique de l’Autorité polynésienne de la concurrence (APC) colloque du 1er mars 2019</vt:lpstr>
      <vt:lpstr>La pratique de l’Autorité polynésienne de la concurrence (APC) colloque du 1er mars 2019</vt:lpstr>
      <vt:lpstr>La pratique de l’Autorité polynésienne de la concurrence (APC) colloque du 1er mars 2019</vt:lpstr>
      <vt:lpstr>La pratique de l’Autorité polynésienne de la concurrence (APC) colloque du 1er mars 2019</vt:lpstr>
      <vt:lpstr>La pratique de l’Autorité polynésienne de la concurrence (APC) colloque du 1er mars 2019</vt:lpstr>
      <vt:lpstr>Finalités et bienfaits de la concurrence  et de la mise en œuvre du droit de la concurrence</vt:lpstr>
    </vt:vector>
  </TitlesOfParts>
  <Company>Hewlett-Packard Company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effets des décisions et avis de l’APC</dc:title>
  <dc:creator>Jacques Merot</dc:creator>
  <cp:lastModifiedBy>Microsoft Office User</cp:lastModifiedBy>
  <cp:revision>436</cp:revision>
  <cp:lastPrinted>2018-10-09T03:13:28Z</cp:lastPrinted>
  <dcterms:created xsi:type="dcterms:W3CDTF">2018-06-01T03:56:24Z</dcterms:created>
  <dcterms:modified xsi:type="dcterms:W3CDTF">2019-03-04T21:07:11Z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0x010100AAF476E803FAA44D84656EC777942CA8</vt:lpwstr>
  </property>
</Properties>
</file>