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1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797675" cy="9926638"/>
  <p:defaultTextStyle>
    <a:defPPr>
      <a:defRPr lang="fr-N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15E808-47A9-45C7-9B61-F28D9B439042}" v="28" dt="2019-03-05T04:24:39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élie Zoude - Le Berre" userId="6d9c06bc-f600-417a-aa82-dad939b339c8" providerId="ADAL" clId="{5F47257B-05B4-4AA2-A39A-A3FAB805D3CB}"/>
    <pc:docChg chg="modSld">
      <pc:chgData name="Aurélie Zoude - Le Berre" userId="6d9c06bc-f600-417a-aa82-dad939b339c8" providerId="ADAL" clId="{5F47257B-05B4-4AA2-A39A-A3FAB805D3CB}" dt="2019-02-28T09:09:44.523" v="37" actId="14100"/>
      <pc:docMkLst>
        <pc:docMk/>
      </pc:docMkLst>
      <pc:sldChg chg="modSp">
        <pc:chgData name="Aurélie Zoude - Le Berre" userId="6d9c06bc-f600-417a-aa82-dad939b339c8" providerId="ADAL" clId="{5F47257B-05B4-4AA2-A39A-A3FAB805D3CB}" dt="2019-02-28T09:06:46.378" v="5" actId="14734"/>
        <pc:sldMkLst>
          <pc:docMk/>
          <pc:sldMk cId="3906862830" sldId="263"/>
        </pc:sldMkLst>
        <pc:graphicFrameChg chg="modGraphic">
          <ac:chgData name="Aurélie Zoude - Le Berre" userId="6d9c06bc-f600-417a-aa82-dad939b339c8" providerId="ADAL" clId="{5F47257B-05B4-4AA2-A39A-A3FAB805D3CB}" dt="2019-02-28T09:06:46.378" v="5" actId="14734"/>
          <ac:graphicFrameMkLst>
            <pc:docMk/>
            <pc:sldMk cId="3906862830" sldId="263"/>
            <ac:graphicFrameMk id="6" creationId="{7ED49B75-CFC3-4293-B3A5-E30657FF7549}"/>
          </ac:graphicFrameMkLst>
        </pc:graphicFrameChg>
      </pc:sldChg>
      <pc:sldChg chg="modSp modAnim">
        <pc:chgData name="Aurélie Zoude - Le Berre" userId="6d9c06bc-f600-417a-aa82-dad939b339c8" providerId="ADAL" clId="{5F47257B-05B4-4AA2-A39A-A3FAB805D3CB}" dt="2019-02-28T09:09:44.523" v="37" actId="14100"/>
        <pc:sldMkLst>
          <pc:docMk/>
          <pc:sldMk cId="2181488755" sldId="270"/>
        </pc:sldMkLst>
        <pc:spChg chg="mod">
          <ac:chgData name="Aurélie Zoude - Le Berre" userId="6d9c06bc-f600-417a-aa82-dad939b339c8" providerId="ADAL" clId="{5F47257B-05B4-4AA2-A39A-A3FAB805D3CB}" dt="2019-02-28T09:08:49.933" v="24" actId="2711"/>
          <ac:spMkLst>
            <pc:docMk/>
            <pc:sldMk cId="2181488755" sldId="270"/>
            <ac:spMk id="5" creationId="{7E02EF6A-C41D-4B91-A26C-076581920861}"/>
          </ac:spMkLst>
        </pc:spChg>
        <pc:spChg chg="mod">
          <ac:chgData name="Aurélie Zoude - Le Berre" userId="6d9c06bc-f600-417a-aa82-dad939b339c8" providerId="ADAL" clId="{5F47257B-05B4-4AA2-A39A-A3FAB805D3CB}" dt="2019-02-28T09:09:27.053" v="33" actId="14100"/>
          <ac:spMkLst>
            <pc:docMk/>
            <pc:sldMk cId="2181488755" sldId="270"/>
            <ac:spMk id="7" creationId="{BC941F73-FC19-48C6-9408-0CD0A122FA18}"/>
          </ac:spMkLst>
        </pc:spChg>
        <pc:spChg chg="mod">
          <ac:chgData name="Aurélie Zoude - Le Berre" userId="6d9c06bc-f600-417a-aa82-dad939b339c8" providerId="ADAL" clId="{5F47257B-05B4-4AA2-A39A-A3FAB805D3CB}" dt="2019-02-28T09:09:36.042" v="35" actId="14100"/>
          <ac:spMkLst>
            <pc:docMk/>
            <pc:sldMk cId="2181488755" sldId="270"/>
            <ac:spMk id="10" creationId="{585D3505-AC2D-4B72-9ED9-0301A25DF453}"/>
          </ac:spMkLst>
        </pc:spChg>
        <pc:spChg chg="mod">
          <ac:chgData name="Aurélie Zoude - Le Berre" userId="6d9c06bc-f600-417a-aa82-dad939b339c8" providerId="ADAL" clId="{5F47257B-05B4-4AA2-A39A-A3FAB805D3CB}" dt="2019-02-28T09:09:06.041" v="27" actId="14100"/>
          <ac:spMkLst>
            <pc:docMk/>
            <pc:sldMk cId="2181488755" sldId="270"/>
            <ac:spMk id="11" creationId="{C9D051CE-66E9-4142-A2A2-43C5C1116C18}"/>
          </ac:spMkLst>
        </pc:spChg>
        <pc:spChg chg="mod">
          <ac:chgData name="Aurélie Zoude - Le Berre" userId="6d9c06bc-f600-417a-aa82-dad939b339c8" providerId="ADAL" clId="{5F47257B-05B4-4AA2-A39A-A3FAB805D3CB}" dt="2019-02-28T09:09:44.523" v="37" actId="14100"/>
          <ac:spMkLst>
            <pc:docMk/>
            <pc:sldMk cId="2181488755" sldId="270"/>
            <ac:spMk id="12" creationId="{57703DC4-764E-410E-9871-40D81D0BC6F2}"/>
          </ac:spMkLst>
        </pc:spChg>
        <pc:spChg chg="mod">
          <ac:chgData name="Aurélie Zoude - Le Berre" userId="6d9c06bc-f600-417a-aa82-dad939b339c8" providerId="ADAL" clId="{5F47257B-05B4-4AA2-A39A-A3FAB805D3CB}" dt="2019-02-28T09:08:09.473" v="13" actId="1076"/>
          <ac:spMkLst>
            <pc:docMk/>
            <pc:sldMk cId="2181488755" sldId="270"/>
            <ac:spMk id="14" creationId="{55F92B21-2353-4C22-8D9D-8027BC7313F2}"/>
          </ac:spMkLst>
        </pc:spChg>
        <pc:spChg chg="mod">
          <ac:chgData name="Aurélie Zoude - Le Berre" userId="6d9c06bc-f600-417a-aa82-dad939b339c8" providerId="ADAL" clId="{5F47257B-05B4-4AA2-A39A-A3FAB805D3CB}" dt="2019-02-28T09:08:16.061" v="15" actId="1076"/>
          <ac:spMkLst>
            <pc:docMk/>
            <pc:sldMk cId="2181488755" sldId="270"/>
            <ac:spMk id="15" creationId="{FC16BD25-F933-4129-BCD4-143A85E70FB2}"/>
          </ac:spMkLst>
        </pc:spChg>
        <pc:spChg chg="mod">
          <ac:chgData name="Aurélie Zoude - Le Berre" userId="6d9c06bc-f600-417a-aa82-dad939b339c8" providerId="ADAL" clId="{5F47257B-05B4-4AA2-A39A-A3FAB805D3CB}" dt="2019-02-28T09:08:22.122" v="17" actId="1076"/>
          <ac:spMkLst>
            <pc:docMk/>
            <pc:sldMk cId="2181488755" sldId="270"/>
            <ac:spMk id="16" creationId="{EFD11B9C-C8FF-4588-931D-289FC6E55ABE}"/>
          </ac:spMkLst>
        </pc:spChg>
        <pc:spChg chg="mod">
          <ac:chgData name="Aurélie Zoude - Le Berre" userId="6d9c06bc-f600-417a-aa82-dad939b339c8" providerId="ADAL" clId="{5F47257B-05B4-4AA2-A39A-A3FAB805D3CB}" dt="2019-02-28T09:08:26.276" v="19" actId="1076"/>
          <ac:spMkLst>
            <pc:docMk/>
            <pc:sldMk cId="2181488755" sldId="270"/>
            <ac:spMk id="17" creationId="{65D0CF5A-7C0D-4591-BFBB-34B10578BE8F}"/>
          </ac:spMkLst>
        </pc:spChg>
        <pc:spChg chg="mod">
          <ac:chgData name="Aurélie Zoude - Le Berre" userId="6d9c06bc-f600-417a-aa82-dad939b339c8" providerId="ADAL" clId="{5F47257B-05B4-4AA2-A39A-A3FAB805D3CB}" dt="2019-02-28T09:08:36.794" v="23" actId="1076"/>
          <ac:spMkLst>
            <pc:docMk/>
            <pc:sldMk cId="2181488755" sldId="270"/>
            <ac:spMk id="18" creationId="{2D0E41F7-22FA-4C04-A648-680879A8B635}"/>
          </ac:spMkLst>
        </pc:spChg>
      </pc:sldChg>
    </pc:docChg>
  </pc:docChgLst>
  <pc:docChgLst>
    <pc:chgData name="Aurélie Zoude - Le Berre" userId="6d9c06bc-f600-417a-aa82-dad939b339c8" providerId="ADAL" clId="{D815E808-47A9-45C7-9B61-F28D9B439042}"/>
    <pc:docChg chg="undo custSel addSld delSld modSld">
      <pc:chgData name="Aurélie Zoude - Le Berre" userId="6d9c06bc-f600-417a-aa82-dad939b339c8" providerId="ADAL" clId="{D815E808-47A9-45C7-9B61-F28D9B439042}" dt="2019-03-05T04:25:09.262" v="302" actId="1076"/>
      <pc:docMkLst>
        <pc:docMk/>
      </pc:docMkLst>
      <pc:sldChg chg="addSp modSp">
        <pc:chgData name="Aurélie Zoude - Le Berre" userId="6d9c06bc-f600-417a-aa82-dad939b339c8" providerId="ADAL" clId="{D815E808-47A9-45C7-9B61-F28D9B439042}" dt="2019-03-05T04:25:09.262" v="302" actId="1076"/>
        <pc:sldMkLst>
          <pc:docMk/>
          <pc:sldMk cId="3317662955" sldId="258"/>
        </pc:sldMkLst>
        <pc:spChg chg="mod">
          <ac:chgData name="Aurélie Zoude - Le Berre" userId="6d9c06bc-f600-417a-aa82-dad939b339c8" providerId="ADAL" clId="{D815E808-47A9-45C7-9B61-F28D9B439042}" dt="2019-03-05T03:35:28.704" v="3" actId="20577"/>
          <ac:spMkLst>
            <pc:docMk/>
            <pc:sldMk cId="3317662955" sldId="258"/>
            <ac:spMk id="7" creationId="{B2E8166D-CC98-4002-8D7A-CC1AE98D90E4}"/>
          </ac:spMkLst>
        </pc:spChg>
        <pc:spChg chg="mod">
          <ac:chgData name="Aurélie Zoude - Le Berre" userId="6d9c06bc-f600-417a-aa82-dad939b339c8" providerId="ADAL" clId="{D815E808-47A9-45C7-9B61-F28D9B439042}" dt="2019-03-05T04:22:39.033" v="222" actId="207"/>
          <ac:spMkLst>
            <pc:docMk/>
            <pc:sldMk cId="3317662955" sldId="258"/>
            <ac:spMk id="53" creationId="{6145F5EE-2545-4552-8AB2-67182372E6ED}"/>
          </ac:spMkLst>
        </pc:spChg>
        <pc:spChg chg="mod">
          <ac:chgData name="Aurélie Zoude - Le Berre" userId="6d9c06bc-f600-417a-aa82-dad939b339c8" providerId="ADAL" clId="{D815E808-47A9-45C7-9B61-F28D9B439042}" dt="2019-03-05T04:23:01.375" v="249" actId="207"/>
          <ac:spMkLst>
            <pc:docMk/>
            <pc:sldMk cId="3317662955" sldId="258"/>
            <ac:spMk id="54" creationId="{63AF3250-9AF3-415A-8D22-ABFB9A2E5A1F}"/>
          </ac:spMkLst>
        </pc:spChg>
        <pc:spChg chg="mod">
          <ac:chgData name="Aurélie Zoude - Le Berre" userId="6d9c06bc-f600-417a-aa82-dad939b339c8" providerId="ADAL" clId="{D815E808-47A9-45C7-9B61-F28D9B439042}" dt="2019-03-05T04:23:13.776" v="271" actId="20577"/>
          <ac:spMkLst>
            <pc:docMk/>
            <pc:sldMk cId="3317662955" sldId="258"/>
            <ac:spMk id="55" creationId="{84348268-5791-44B9-8EDB-9F2639E0EB42}"/>
          </ac:spMkLst>
        </pc:spChg>
        <pc:spChg chg="mod">
          <ac:chgData name="Aurélie Zoude - Le Berre" userId="6d9c06bc-f600-417a-aa82-dad939b339c8" providerId="ADAL" clId="{D815E808-47A9-45C7-9B61-F28D9B439042}" dt="2019-03-05T04:23:36.592" v="276" actId="20577"/>
          <ac:spMkLst>
            <pc:docMk/>
            <pc:sldMk cId="3317662955" sldId="258"/>
            <ac:spMk id="56" creationId="{36E0E1B5-8690-4175-9A3E-FE964F94A9DF}"/>
          </ac:spMkLst>
        </pc:spChg>
        <pc:spChg chg="mod">
          <ac:chgData name="Aurélie Zoude - Le Berre" userId="6d9c06bc-f600-417a-aa82-dad939b339c8" providerId="ADAL" clId="{D815E808-47A9-45C7-9B61-F28D9B439042}" dt="2019-03-05T04:23:47.458" v="294" actId="207"/>
          <ac:spMkLst>
            <pc:docMk/>
            <pc:sldMk cId="3317662955" sldId="258"/>
            <ac:spMk id="57" creationId="{39A6CEAE-1600-4658-A3A3-5C69AB599059}"/>
          </ac:spMkLst>
        </pc:spChg>
        <pc:spChg chg="mod">
          <ac:chgData name="Aurélie Zoude - Le Berre" userId="6d9c06bc-f600-417a-aa82-dad939b339c8" providerId="ADAL" clId="{D815E808-47A9-45C7-9B61-F28D9B439042}" dt="2019-03-05T04:19:43.627" v="41" actId="207"/>
          <ac:spMkLst>
            <pc:docMk/>
            <pc:sldMk cId="3317662955" sldId="258"/>
            <ac:spMk id="59" creationId="{9CB6533C-851B-4442-B549-AACC896FC0A5}"/>
          </ac:spMkLst>
        </pc:spChg>
        <pc:spChg chg="mod">
          <ac:chgData name="Aurélie Zoude - Le Berre" userId="6d9c06bc-f600-417a-aa82-dad939b339c8" providerId="ADAL" clId="{D815E808-47A9-45C7-9B61-F28D9B439042}" dt="2019-03-05T04:20:22.414" v="99" actId="14100"/>
          <ac:spMkLst>
            <pc:docMk/>
            <pc:sldMk cId="3317662955" sldId="258"/>
            <ac:spMk id="60" creationId="{D58F8769-5784-44DC-B844-002DE7FEB036}"/>
          </ac:spMkLst>
        </pc:spChg>
        <pc:spChg chg="mod">
          <ac:chgData name="Aurélie Zoude - Le Berre" userId="6d9c06bc-f600-417a-aa82-dad939b339c8" providerId="ADAL" clId="{D815E808-47A9-45C7-9B61-F28D9B439042}" dt="2019-03-05T04:20:35.406" v="113" actId="313"/>
          <ac:spMkLst>
            <pc:docMk/>
            <pc:sldMk cId="3317662955" sldId="258"/>
            <ac:spMk id="61" creationId="{5A4F5FE1-A082-45F0-B9A4-53293EBA9F9A}"/>
          </ac:spMkLst>
        </pc:spChg>
        <pc:spChg chg="mod">
          <ac:chgData name="Aurélie Zoude - Le Berre" userId="6d9c06bc-f600-417a-aa82-dad939b339c8" providerId="ADAL" clId="{D815E808-47A9-45C7-9B61-F28D9B439042}" dt="2019-03-05T04:20:41.280" v="130" actId="20577"/>
          <ac:spMkLst>
            <pc:docMk/>
            <pc:sldMk cId="3317662955" sldId="258"/>
            <ac:spMk id="62" creationId="{6720341A-5AF1-473D-8859-0381B7C041A7}"/>
          </ac:spMkLst>
        </pc:spChg>
        <pc:spChg chg="mod">
          <ac:chgData name="Aurélie Zoude - Le Berre" userId="6d9c06bc-f600-417a-aa82-dad939b339c8" providerId="ADAL" clId="{D815E808-47A9-45C7-9B61-F28D9B439042}" dt="2019-03-05T04:20:57.903" v="147" actId="20577"/>
          <ac:spMkLst>
            <pc:docMk/>
            <pc:sldMk cId="3317662955" sldId="258"/>
            <ac:spMk id="63" creationId="{61EAFE89-7F14-4C95-8132-70071DE9636F}"/>
          </ac:spMkLst>
        </pc:spChg>
        <pc:spChg chg="mod">
          <ac:chgData name="Aurélie Zoude - Le Berre" userId="6d9c06bc-f600-417a-aa82-dad939b339c8" providerId="ADAL" clId="{D815E808-47A9-45C7-9B61-F28D9B439042}" dt="2019-03-05T04:21:46.296" v="171" actId="20577"/>
          <ac:spMkLst>
            <pc:docMk/>
            <pc:sldMk cId="3317662955" sldId="258"/>
            <ac:spMk id="64" creationId="{6B1C943F-0DDF-4DFA-90EE-DB29BADEEE86}"/>
          </ac:spMkLst>
        </pc:spChg>
        <pc:spChg chg="mod">
          <ac:chgData name="Aurélie Zoude - Le Berre" userId="6d9c06bc-f600-417a-aa82-dad939b339c8" providerId="ADAL" clId="{D815E808-47A9-45C7-9B61-F28D9B439042}" dt="2019-03-05T04:22:14.846" v="192" actId="20577"/>
          <ac:spMkLst>
            <pc:docMk/>
            <pc:sldMk cId="3317662955" sldId="258"/>
            <ac:spMk id="65" creationId="{024ADCAD-05B8-407A-8419-48EA8DBA95C1}"/>
          </ac:spMkLst>
        </pc:spChg>
        <pc:picChg chg="add mod">
          <ac:chgData name="Aurélie Zoude - Le Berre" userId="6d9c06bc-f600-417a-aa82-dad939b339c8" providerId="ADAL" clId="{D815E808-47A9-45C7-9B61-F28D9B439042}" dt="2019-03-05T04:24:53.630" v="301" actId="1076"/>
          <ac:picMkLst>
            <pc:docMk/>
            <pc:sldMk cId="3317662955" sldId="258"/>
            <ac:picMk id="20" creationId="{5BB225DE-643B-45A2-BC35-AD48EF683853}"/>
          </ac:picMkLst>
        </pc:picChg>
        <pc:cxnChg chg="mod">
          <ac:chgData name="Aurélie Zoude - Le Berre" userId="6d9c06bc-f600-417a-aa82-dad939b339c8" providerId="ADAL" clId="{D815E808-47A9-45C7-9B61-F28D9B439042}" dt="2019-03-05T04:20:22.414" v="99" actId="14100"/>
          <ac:cxnSpMkLst>
            <pc:docMk/>
            <pc:sldMk cId="3317662955" sldId="258"/>
            <ac:cxnSpMk id="90" creationId="{B3EBA868-4A3F-4AC8-908E-A56813A86ED5}"/>
          </ac:cxnSpMkLst>
        </pc:cxnChg>
        <pc:cxnChg chg="mod">
          <ac:chgData name="Aurélie Zoude - Le Berre" userId="6d9c06bc-f600-417a-aa82-dad939b339c8" providerId="ADAL" clId="{D815E808-47A9-45C7-9B61-F28D9B439042}" dt="2019-03-05T04:25:09.262" v="302" actId="1076"/>
          <ac:cxnSpMkLst>
            <pc:docMk/>
            <pc:sldMk cId="3317662955" sldId="258"/>
            <ac:cxnSpMk id="96" creationId="{A532BCA6-8075-4669-A612-690823100E45}"/>
          </ac:cxnSpMkLst>
        </pc:cxnChg>
        <pc:cxnChg chg="mod">
          <ac:chgData name="Aurélie Zoude - Le Berre" userId="6d9c06bc-f600-417a-aa82-dad939b339c8" providerId="ADAL" clId="{D815E808-47A9-45C7-9B61-F28D9B439042}" dt="2019-03-05T04:21:03.270" v="149" actId="1076"/>
          <ac:cxnSpMkLst>
            <pc:docMk/>
            <pc:sldMk cId="3317662955" sldId="258"/>
            <ac:cxnSpMk id="102" creationId="{3E7B7CFE-261A-49AA-8785-BFFA2EAA191E}"/>
          </ac:cxnSpMkLst>
        </pc:cxnChg>
        <pc:cxnChg chg="mod">
          <ac:chgData name="Aurélie Zoude - Le Berre" userId="6d9c06bc-f600-417a-aa82-dad939b339c8" providerId="ADAL" clId="{D815E808-47A9-45C7-9B61-F28D9B439042}" dt="2019-03-05T04:20:22.414" v="99" actId="14100"/>
          <ac:cxnSpMkLst>
            <pc:docMk/>
            <pc:sldMk cId="3317662955" sldId="258"/>
            <ac:cxnSpMk id="118" creationId="{37609D50-D821-4ED4-A3C4-3B11964FB799}"/>
          </ac:cxnSpMkLst>
        </pc:cxnChg>
      </pc:sldChg>
      <pc:sldChg chg="add del">
        <pc:chgData name="Aurélie Zoude - Le Berre" userId="6d9c06bc-f600-417a-aa82-dad939b339c8" providerId="ADAL" clId="{D815E808-47A9-45C7-9B61-F28D9B439042}" dt="2019-03-05T04:22:51.714" v="242"/>
        <pc:sldMkLst>
          <pc:docMk/>
          <pc:sldMk cId="3301450209" sldId="27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98721898893071"/>
          <c:y val="2.1910042382366057E-2"/>
          <c:w val="0.33801599528319837"/>
          <c:h val="0.8168616181965180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solidFill>
                <a:schemeClr val="bg1"/>
              </a:solidFill>
              <a:round/>
            </a:ln>
          </c:spPr>
          <c:dPt>
            <c:idx val="0"/>
            <c:bubble3D val="0"/>
            <c:spPr>
              <a:solidFill>
                <a:srgbClr val="A9E1D2"/>
              </a:solidFill>
              <a:ln w="19050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F-47A9-BC60-943E247C9887}"/>
              </c:ext>
            </c:extLst>
          </c:dPt>
          <c:dPt>
            <c:idx val="1"/>
            <c:bubble3D val="0"/>
            <c:spPr>
              <a:solidFill>
                <a:srgbClr val="B4CF93"/>
              </a:solidFill>
              <a:ln w="19050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F-47A9-BC60-943E247C9887}"/>
              </c:ext>
            </c:extLst>
          </c:dPt>
          <c:dPt>
            <c:idx val="2"/>
            <c:bubble3D val="0"/>
            <c:spPr>
              <a:solidFill>
                <a:srgbClr val="39A186"/>
              </a:solidFill>
              <a:ln w="19050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F-47A9-BC60-943E247C9887}"/>
              </c:ext>
            </c:extLst>
          </c:dPt>
          <c:dPt>
            <c:idx val="3"/>
            <c:bubble3D val="0"/>
            <c:spPr>
              <a:solidFill>
                <a:srgbClr val="2F5597"/>
              </a:solidFill>
              <a:ln w="19050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CF-47A9-BC60-943E247C9887}"/>
              </c:ext>
            </c:extLst>
          </c:dPt>
          <c:dPt>
            <c:idx val="4"/>
            <c:bubble3D val="0"/>
            <c:spPr>
              <a:solidFill>
                <a:srgbClr val="8FAADC"/>
              </a:solidFill>
              <a:ln w="19050">
                <a:solidFill>
                  <a:schemeClr val="bg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CF-47A9-BC60-943E247C9887}"/>
              </c:ext>
            </c:extLst>
          </c:dPt>
          <c:cat>
            <c:strRef>
              <c:f>Feuil1!$A$2:$A$6</c:f>
              <c:strCache>
                <c:ptCount val="5"/>
                <c:pt idx="0">
                  <c:v>DEC</c:v>
                </c:pt>
                <c:pt idx="1">
                  <c:v>DCC</c:v>
                </c:pt>
                <c:pt idx="2">
                  <c:v>DANCN</c:v>
                </c:pt>
                <c:pt idx="3">
                  <c:v>recom</c:v>
                </c:pt>
                <c:pt idx="4">
                  <c:v>avis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CF-47A9-BC60-943E247C9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N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A2BD95-43A2-47B0-8A17-96B4FCB008C1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4297EFA-B03E-4280-9495-43DAD258806B}">
      <dgm:prSet custT="1"/>
      <dgm:spPr>
        <a:ln>
          <a:noFill/>
          <a:prstDash val="sysDot"/>
        </a:ln>
      </dgm:spPr>
      <dgm:t>
        <a:bodyPr lIns="0" rIns="0"/>
        <a:lstStyle/>
        <a:p>
          <a:r>
            <a:rPr lang="fr-FR" sz="1100" b="1" dirty="0">
              <a:latin typeface="Arial Narrow" panose="020B0606020202030204" pitchFamily="34" charset="0"/>
            </a:rPr>
            <a:t>Agriculture et agroalimentaire</a:t>
          </a:r>
        </a:p>
      </dgm:t>
    </dgm:pt>
    <dgm:pt modelId="{FAB92AF8-D6BD-4FA5-BFA1-0806CC9F2173}" type="parTrans" cxnId="{F23BAAB3-F0EA-4DEF-8976-4BF1A856DC72}">
      <dgm:prSet/>
      <dgm:spPr>
        <a:ln w="6350">
          <a:solidFill>
            <a:schemeClr val="tx1"/>
          </a:solidFill>
          <a:prstDash val="solid"/>
        </a:ln>
      </dgm:spPr>
      <dgm:t>
        <a:bodyPr/>
        <a:lstStyle/>
        <a:p>
          <a:endParaRPr lang="fr-FR"/>
        </a:p>
      </dgm:t>
    </dgm:pt>
    <dgm:pt modelId="{B9A8CA61-7C52-461B-84E2-5868E4D58D8F}" type="sibTrans" cxnId="{F23BAAB3-F0EA-4DEF-8976-4BF1A856DC72}">
      <dgm:prSet/>
      <dgm:spPr/>
      <dgm:t>
        <a:bodyPr/>
        <a:lstStyle/>
        <a:p>
          <a:endParaRPr lang="fr-FR"/>
        </a:p>
      </dgm:t>
    </dgm:pt>
    <dgm:pt modelId="{1F390068-3145-4433-B916-7E85532AADCA}">
      <dgm:prSet custT="1"/>
      <dgm:spPr>
        <a:ln>
          <a:noFill/>
        </a:ln>
      </dgm:spPr>
      <dgm:t>
        <a:bodyPr/>
        <a:lstStyle/>
        <a:p>
          <a:r>
            <a:rPr lang="fr-FR" sz="1200" b="1" dirty="0">
              <a:latin typeface="Arial Narrow" panose="020B0606020202030204" pitchFamily="34" charset="0"/>
            </a:rPr>
            <a:t>Distribution alimentaire</a:t>
          </a:r>
        </a:p>
      </dgm:t>
    </dgm:pt>
    <dgm:pt modelId="{07048A05-2259-4553-A18C-1F40FE73429C}" type="parTrans" cxnId="{6BB789B3-D732-41E0-A33F-3B85EE26E79E}">
      <dgm:prSet/>
      <dgm:spPr>
        <a:ln w="6350">
          <a:solidFill>
            <a:schemeClr val="tx1"/>
          </a:solidFill>
          <a:prstDash val="solid"/>
        </a:ln>
      </dgm:spPr>
      <dgm:t>
        <a:bodyPr/>
        <a:lstStyle/>
        <a:p>
          <a:endParaRPr lang="fr-FR"/>
        </a:p>
      </dgm:t>
    </dgm:pt>
    <dgm:pt modelId="{49C81467-08AF-483F-BA4A-91747D2F4C40}" type="sibTrans" cxnId="{6BB789B3-D732-41E0-A33F-3B85EE26E79E}">
      <dgm:prSet/>
      <dgm:spPr/>
      <dgm:t>
        <a:bodyPr/>
        <a:lstStyle/>
        <a:p>
          <a:endParaRPr lang="fr-FR"/>
        </a:p>
      </dgm:t>
    </dgm:pt>
    <dgm:pt modelId="{21463FED-B546-4CE7-9DF6-21CDD460A66F}">
      <dgm:prSet custT="1"/>
      <dgm:spPr>
        <a:ln>
          <a:noFill/>
        </a:ln>
      </dgm:spPr>
      <dgm:t>
        <a:bodyPr/>
        <a:lstStyle/>
        <a:p>
          <a:r>
            <a:rPr lang="fr-FR" sz="1200" b="1" dirty="0">
              <a:latin typeface="Arial Narrow" panose="020B0606020202030204" pitchFamily="34" charset="0"/>
            </a:rPr>
            <a:t>Commerce de détail spécialisé</a:t>
          </a:r>
        </a:p>
      </dgm:t>
    </dgm:pt>
    <dgm:pt modelId="{ACA31469-DB5D-4A02-80C4-C279787E210B}" type="parTrans" cxnId="{43F4C06E-8D50-42A8-9D2C-874B555AB720}">
      <dgm:prSet/>
      <dgm:spPr>
        <a:ln w="6350">
          <a:solidFill>
            <a:schemeClr val="tx1"/>
          </a:solidFill>
          <a:prstDash val="solid"/>
        </a:ln>
      </dgm:spPr>
      <dgm:t>
        <a:bodyPr/>
        <a:lstStyle/>
        <a:p>
          <a:endParaRPr lang="fr-FR"/>
        </a:p>
      </dgm:t>
    </dgm:pt>
    <dgm:pt modelId="{9AFF44F9-F344-44A7-886B-6624EFC0170E}" type="sibTrans" cxnId="{43F4C06E-8D50-42A8-9D2C-874B555AB720}">
      <dgm:prSet/>
      <dgm:spPr/>
      <dgm:t>
        <a:bodyPr/>
        <a:lstStyle/>
        <a:p>
          <a:endParaRPr lang="fr-FR"/>
        </a:p>
      </dgm:t>
    </dgm:pt>
    <dgm:pt modelId="{9DC24700-B502-47B2-8116-E555A73A9A10}">
      <dgm:prSet custT="1"/>
      <dgm:spPr>
        <a:ln>
          <a:noFill/>
        </a:ln>
      </dgm:spPr>
      <dgm:t>
        <a:bodyPr/>
        <a:lstStyle/>
        <a:p>
          <a:r>
            <a:rPr lang="fr-FR" sz="1200" b="1" dirty="0">
              <a:latin typeface="Arial Narrow" panose="020B0606020202030204" pitchFamily="34" charset="0"/>
            </a:rPr>
            <a:t>Artisanat et Industrie</a:t>
          </a:r>
        </a:p>
      </dgm:t>
    </dgm:pt>
    <dgm:pt modelId="{8F390798-A8D2-4275-B0A9-7A51BEE7351A}" type="parTrans" cxnId="{3DB12513-CE42-49BC-982A-D7916C243101}">
      <dgm:prSet/>
      <dgm:spPr>
        <a:ln w="6350">
          <a:solidFill>
            <a:schemeClr val="tx1"/>
          </a:solidFill>
          <a:prstDash val="solid"/>
        </a:ln>
      </dgm:spPr>
      <dgm:t>
        <a:bodyPr/>
        <a:lstStyle/>
        <a:p>
          <a:endParaRPr lang="fr-FR"/>
        </a:p>
      </dgm:t>
    </dgm:pt>
    <dgm:pt modelId="{CF516E19-A8B7-499A-8C56-B8A61B4146DC}" type="sibTrans" cxnId="{3DB12513-CE42-49BC-982A-D7916C243101}">
      <dgm:prSet/>
      <dgm:spPr/>
      <dgm:t>
        <a:bodyPr/>
        <a:lstStyle/>
        <a:p>
          <a:endParaRPr lang="fr-FR"/>
        </a:p>
      </dgm:t>
    </dgm:pt>
    <dgm:pt modelId="{463AC217-B85E-48EC-84E5-7BD786653C43}">
      <dgm:prSet custT="1"/>
      <dgm:spPr>
        <a:ln>
          <a:noFill/>
        </a:ln>
      </dgm:spPr>
      <dgm:t>
        <a:bodyPr lIns="0" rIns="0"/>
        <a:lstStyle/>
        <a:p>
          <a:r>
            <a:rPr lang="fr-FR" sz="1100" b="1" dirty="0" err="1">
              <a:latin typeface="Arial Narrow" panose="020B0606020202030204" pitchFamily="34" charset="0"/>
            </a:rPr>
            <a:t>Règlementationdes</a:t>
          </a:r>
          <a:r>
            <a:rPr lang="fr-FR" sz="1100" b="1" dirty="0">
              <a:latin typeface="Arial Narrow" panose="020B0606020202030204" pitchFamily="34" charset="0"/>
            </a:rPr>
            <a:t> prix et protection de marché</a:t>
          </a:r>
        </a:p>
      </dgm:t>
    </dgm:pt>
    <dgm:pt modelId="{FBFC4C37-A2C8-48B2-9AF4-141A57171AF3}" type="parTrans" cxnId="{1C1D2B63-8FCB-465D-BA4D-37E7ACA6FA71}">
      <dgm:prSet/>
      <dgm:spPr>
        <a:ln w="6350">
          <a:solidFill>
            <a:schemeClr val="tx1"/>
          </a:solidFill>
          <a:prstDash val="solid"/>
        </a:ln>
      </dgm:spPr>
      <dgm:t>
        <a:bodyPr/>
        <a:lstStyle/>
        <a:p>
          <a:endParaRPr lang="fr-FR"/>
        </a:p>
      </dgm:t>
    </dgm:pt>
    <dgm:pt modelId="{BDADDCB8-C585-46CD-AB7E-93E2B1159ED8}" type="sibTrans" cxnId="{1C1D2B63-8FCB-465D-BA4D-37E7ACA6FA71}">
      <dgm:prSet/>
      <dgm:spPr/>
      <dgm:t>
        <a:bodyPr/>
        <a:lstStyle/>
        <a:p>
          <a:endParaRPr lang="fr-FR"/>
        </a:p>
      </dgm:t>
    </dgm:pt>
    <dgm:pt modelId="{BCA3ADB9-F08F-4B03-985E-04981EEA9817}" type="pres">
      <dgm:prSet presAssocID="{A1A2BD95-43A2-47B0-8A17-96B4FCB008C1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C5C8F0CA-880E-435A-8BE8-92E59E6703E5}" type="pres">
      <dgm:prSet presAssocID="{A1A2BD95-43A2-47B0-8A17-96B4FCB008C1}" presName="cycle" presStyleCnt="0"/>
      <dgm:spPr/>
    </dgm:pt>
    <dgm:pt modelId="{AEF1D0D0-1D50-4A76-AE4A-C30514E217F2}" type="pres">
      <dgm:prSet presAssocID="{A1A2BD95-43A2-47B0-8A17-96B4FCB008C1}" presName="centerShape" presStyleCnt="0"/>
      <dgm:spPr/>
    </dgm:pt>
    <dgm:pt modelId="{E7424F15-8016-4E45-B630-43423C2A1240}" type="pres">
      <dgm:prSet presAssocID="{A1A2BD95-43A2-47B0-8A17-96B4FCB008C1}" presName="connSite" presStyleLbl="node1" presStyleIdx="0" presStyleCnt="6"/>
      <dgm:spPr/>
    </dgm:pt>
    <dgm:pt modelId="{8CB71A75-B25B-4438-B0CE-3D7AC3EEB3BA}" type="pres">
      <dgm:prSet presAssocID="{A1A2BD95-43A2-47B0-8A17-96B4FCB008C1}" presName="visible" presStyleLbl="node1" presStyleIdx="0" presStyleCnt="6"/>
      <dgm:spPr>
        <a:solidFill>
          <a:schemeClr val="bg1"/>
        </a:solidFill>
        <a:ln w="6350">
          <a:solidFill>
            <a:schemeClr val="tx1"/>
          </a:solidFill>
          <a:prstDash val="solid"/>
        </a:ln>
      </dgm:spPr>
    </dgm:pt>
    <dgm:pt modelId="{4E8960CF-6CF1-459F-9B73-C1AEB89360B4}" type="pres">
      <dgm:prSet presAssocID="{FAB92AF8-D6BD-4FA5-BFA1-0806CC9F2173}" presName="Name25" presStyleLbl="parChTrans1D1" presStyleIdx="0" presStyleCnt="5"/>
      <dgm:spPr/>
    </dgm:pt>
    <dgm:pt modelId="{67250775-CA55-48F2-9782-8535080568D8}" type="pres">
      <dgm:prSet presAssocID="{14297EFA-B03E-4280-9495-43DAD258806B}" presName="node" presStyleCnt="0"/>
      <dgm:spPr/>
    </dgm:pt>
    <dgm:pt modelId="{3D85EEA5-87C8-46BA-9BF7-5AFC275265DF}" type="pres">
      <dgm:prSet presAssocID="{14297EFA-B03E-4280-9495-43DAD258806B}" presName="parentNode" presStyleLbl="node1" presStyleIdx="1" presStyleCnt="6" custScaleX="132071" custScaleY="125856">
        <dgm:presLayoutVars>
          <dgm:chMax val="1"/>
          <dgm:bulletEnabled val="1"/>
        </dgm:presLayoutVars>
      </dgm:prSet>
      <dgm:spPr/>
    </dgm:pt>
    <dgm:pt modelId="{5502D3EE-EAC9-48AD-95C1-6D63502FF5AD}" type="pres">
      <dgm:prSet presAssocID="{14297EFA-B03E-4280-9495-43DAD258806B}" presName="childNode" presStyleLbl="revTx" presStyleIdx="0" presStyleCnt="0">
        <dgm:presLayoutVars>
          <dgm:bulletEnabled val="1"/>
        </dgm:presLayoutVars>
      </dgm:prSet>
      <dgm:spPr/>
    </dgm:pt>
    <dgm:pt modelId="{4C02A75D-02C5-4ACF-A996-4CA59D47A123}" type="pres">
      <dgm:prSet presAssocID="{07048A05-2259-4553-A18C-1F40FE73429C}" presName="Name25" presStyleLbl="parChTrans1D1" presStyleIdx="1" presStyleCnt="5"/>
      <dgm:spPr/>
    </dgm:pt>
    <dgm:pt modelId="{EB90A146-2861-44EC-89BB-ABCC58FE88F1}" type="pres">
      <dgm:prSet presAssocID="{1F390068-3145-4433-B916-7E85532AADCA}" presName="node" presStyleCnt="0"/>
      <dgm:spPr/>
    </dgm:pt>
    <dgm:pt modelId="{D0D54927-879D-46AB-B275-9621FCBFAA07}" type="pres">
      <dgm:prSet presAssocID="{1F390068-3145-4433-B916-7E85532AADCA}" presName="parentNode" presStyleLbl="node1" presStyleIdx="2" presStyleCnt="6" custScaleX="132071" custScaleY="125856">
        <dgm:presLayoutVars>
          <dgm:chMax val="1"/>
          <dgm:bulletEnabled val="1"/>
        </dgm:presLayoutVars>
      </dgm:prSet>
      <dgm:spPr/>
    </dgm:pt>
    <dgm:pt modelId="{C6D14874-A704-49A3-AE65-3E6C4827A7BA}" type="pres">
      <dgm:prSet presAssocID="{1F390068-3145-4433-B916-7E85532AADCA}" presName="childNode" presStyleLbl="revTx" presStyleIdx="0" presStyleCnt="0">
        <dgm:presLayoutVars>
          <dgm:bulletEnabled val="1"/>
        </dgm:presLayoutVars>
      </dgm:prSet>
      <dgm:spPr/>
    </dgm:pt>
    <dgm:pt modelId="{5BD8E1BD-44F3-468E-9D1D-2B3374AF9243}" type="pres">
      <dgm:prSet presAssocID="{ACA31469-DB5D-4A02-80C4-C279787E210B}" presName="Name25" presStyleLbl="parChTrans1D1" presStyleIdx="2" presStyleCnt="5"/>
      <dgm:spPr/>
    </dgm:pt>
    <dgm:pt modelId="{A808FCFA-1E39-4C4E-9745-8323DD3E5B44}" type="pres">
      <dgm:prSet presAssocID="{21463FED-B546-4CE7-9DF6-21CDD460A66F}" presName="node" presStyleCnt="0"/>
      <dgm:spPr/>
    </dgm:pt>
    <dgm:pt modelId="{F08A4228-5004-4CB0-9E3A-7F531F2F147D}" type="pres">
      <dgm:prSet presAssocID="{21463FED-B546-4CE7-9DF6-21CDD460A66F}" presName="parentNode" presStyleLbl="node1" presStyleIdx="3" presStyleCnt="6" custScaleX="132071" custScaleY="125856">
        <dgm:presLayoutVars>
          <dgm:chMax val="1"/>
          <dgm:bulletEnabled val="1"/>
        </dgm:presLayoutVars>
      </dgm:prSet>
      <dgm:spPr/>
    </dgm:pt>
    <dgm:pt modelId="{BE3CA6DE-B1D8-412A-B815-E80C7E143AD7}" type="pres">
      <dgm:prSet presAssocID="{21463FED-B546-4CE7-9DF6-21CDD460A66F}" presName="childNode" presStyleLbl="revTx" presStyleIdx="0" presStyleCnt="0">
        <dgm:presLayoutVars>
          <dgm:bulletEnabled val="1"/>
        </dgm:presLayoutVars>
      </dgm:prSet>
      <dgm:spPr/>
    </dgm:pt>
    <dgm:pt modelId="{0C3EB556-C964-4A0E-9A18-31B513E82F20}" type="pres">
      <dgm:prSet presAssocID="{8F390798-A8D2-4275-B0A9-7A51BEE7351A}" presName="Name25" presStyleLbl="parChTrans1D1" presStyleIdx="3" presStyleCnt="5"/>
      <dgm:spPr/>
    </dgm:pt>
    <dgm:pt modelId="{AC1D4DC6-9560-42B9-BA4C-CE373F5D1746}" type="pres">
      <dgm:prSet presAssocID="{9DC24700-B502-47B2-8116-E555A73A9A10}" presName="node" presStyleCnt="0"/>
      <dgm:spPr/>
    </dgm:pt>
    <dgm:pt modelId="{F08B226F-CEF8-40D3-9E46-CCAA72A4882C}" type="pres">
      <dgm:prSet presAssocID="{9DC24700-B502-47B2-8116-E555A73A9A10}" presName="parentNode" presStyleLbl="node1" presStyleIdx="4" presStyleCnt="6" custScaleX="132071" custScaleY="125856" custLinFactNeighborX="-1582" custLinFactNeighborY="1743">
        <dgm:presLayoutVars>
          <dgm:chMax val="1"/>
          <dgm:bulletEnabled val="1"/>
        </dgm:presLayoutVars>
      </dgm:prSet>
      <dgm:spPr/>
    </dgm:pt>
    <dgm:pt modelId="{A2923873-B2A0-43DE-A89E-9A73123A697F}" type="pres">
      <dgm:prSet presAssocID="{9DC24700-B502-47B2-8116-E555A73A9A10}" presName="childNode" presStyleLbl="revTx" presStyleIdx="0" presStyleCnt="0">
        <dgm:presLayoutVars>
          <dgm:bulletEnabled val="1"/>
        </dgm:presLayoutVars>
      </dgm:prSet>
      <dgm:spPr/>
    </dgm:pt>
    <dgm:pt modelId="{2261E130-4455-45BC-80CB-04B5B9165544}" type="pres">
      <dgm:prSet presAssocID="{FBFC4C37-A2C8-48B2-9AF4-141A57171AF3}" presName="Name25" presStyleLbl="parChTrans1D1" presStyleIdx="4" presStyleCnt="5"/>
      <dgm:spPr/>
    </dgm:pt>
    <dgm:pt modelId="{470444EA-A4AC-4B1B-AF5D-128538265520}" type="pres">
      <dgm:prSet presAssocID="{463AC217-B85E-48EC-84E5-7BD786653C43}" presName="node" presStyleCnt="0"/>
      <dgm:spPr/>
    </dgm:pt>
    <dgm:pt modelId="{09CA467E-773F-4EFC-A4D7-8E873D3FCCCC}" type="pres">
      <dgm:prSet presAssocID="{463AC217-B85E-48EC-84E5-7BD786653C43}" presName="parentNode" presStyleLbl="node1" presStyleIdx="5" presStyleCnt="6" custScaleX="132071" custScaleY="125856" custLinFactNeighborX="-7169" custLinFactNeighborY="8549">
        <dgm:presLayoutVars>
          <dgm:chMax val="1"/>
          <dgm:bulletEnabled val="1"/>
        </dgm:presLayoutVars>
      </dgm:prSet>
      <dgm:spPr/>
    </dgm:pt>
    <dgm:pt modelId="{A9834A1F-C5B4-46B3-9BFC-ADD60FBDB190}" type="pres">
      <dgm:prSet presAssocID="{463AC217-B85E-48EC-84E5-7BD786653C4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DB12513-CE42-49BC-982A-D7916C243101}" srcId="{A1A2BD95-43A2-47B0-8A17-96B4FCB008C1}" destId="{9DC24700-B502-47B2-8116-E555A73A9A10}" srcOrd="3" destOrd="0" parTransId="{8F390798-A8D2-4275-B0A9-7A51BEE7351A}" sibTransId="{CF516E19-A8B7-499A-8C56-B8A61B4146DC}"/>
    <dgm:cxn modelId="{A822011D-0778-45B1-8D66-6BC3CB04200D}" type="presOf" srcId="{A1A2BD95-43A2-47B0-8A17-96B4FCB008C1}" destId="{BCA3ADB9-F08F-4B03-985E-04981EEA9817}" srcOrd="0" destOrd="0" presId="urn:microsoft.com/office/officeart/2005/8/layout/radial2"/>
    <dgm:cxn modelId="{71346539-E7B5-4B07-BA17-A6EB0D6EAD01}" type="presOf" srcId="{FAB92AF8-D6BD-4FA5-BFA1-0806CC9F2173}" destId="{4E8960CF-6CF1-459F-9B73-C1AEB89360B4}" srcOrd="0" destOrd="0" presId="urn:microsoft.com/office/officeart/2005/8/layout/radial2"/>
    <dgm:cxn modelId="{F7F02D61-B962-4646-BD58-7386860BCB63}" type="presOf" srcId="{14297EFA-B03E-4280-9495-43DAD258806B}" destId="{3D85EEA5-87C8-46BA-9BF7-5AFC275265DF}" srcOrd="0" destOrd="0" presId="urn:microsoft.com/office/officeart/2005/8/layout/radial2"/>
    <dgm:cxn modelId="{1C1D2B63-8FCB-465D-BA4D-37E7ACA6FA71}" srcId="{A1A2BD95-43A2-47B0-8A17-96B4FCB008C1}" destId="{463AC217-B85E-48EC-84E5-7BD786653C43}" srcOrd="4" destOrd="0" parTransId="{FBFC4C37-A2C8-48B2-9AF4-141A57171AF3}" sibTransId="{BDADDCB8-C585-46CD-AB7E-93E2B1159ED8}"/>
    <dgm:cxn modelId="{214C2B64-5E5D-454D-8BE1-8414875C2B27}" type="presOf" srcId="{1F390068-3145-4433-B916-7E85532AADCA}" destId="{D0D54927-879D-46AB-B275-9621FCBFAA07}" srcOrd="0" destOrd="0" presId="urn:microsoft.com/office/officeart/2005/8/layout/radial2"/>
    <dgm:cxn modelId="{7A360C6C-DC9D-42E0-B632-420925F5B657}" type="presOf" srcId="{21463FED-B546-4CE7-9DF6-21CDD460A66F}" destId="{F08A4228-5004-4CB0-9E3A-7F531F2F147D}" srcOrd="0" destOrd="0" presId="urn:microsoft.com/office/officeart/2005/8/layout/radial2"/>
    <dgm:cxn modelId="{43F4C06E-8D50-42A8-9D2C-874B555AB720}" srcId="{A1A2BD95-43A2-47B0-8A17-96B4FCB008C1}" destId="{21463FED-B546-4CE7-9DF6-21CDD460A66F}" srcOrd="2" destOrd="0" parTransId="{ACA31469-DB5D-4A02-80C4-C279787E210B}" sibTransId="{9AFF44F9-F344-44A7-886B-6624EFC0170E}"/>
    <dgm:cxn modelId="{2DF2167C-09D3-47EF-9D20-6D6266F56342}" type="presOf" srcId="{9DC24700-B502-47B2-8116-E555A73A9A10}" destId="{F08B226F-CEF8-40D3-9E46-CCAA72A4882C}" srcOrd="0" destOrd="0" presId="urn:microsoft.com/office/officeart/2005/8/layout/radial2"/>
    <dgm:cxn modelId="{FCEA238D-7500-47F2-8457-4920E1DB3C33}" type="presOf" srcId="{ACA31469-DB5D-4A02-80C4-C279787E210B}" destId="{5BD8E1BD-44F3-468E-9D1D-2B3374AF9243}" srcOrd="0" destOrd="0" presId="urn:microsoft.com/office/officeart/2005/8/layout/radial2"/>
    <dgm:cxn modelId="{6BB789B3-D732-41E0-A33F-3B85EE26E79E}" srcId="{A1A2BD95-43A2-47B0-8A17-96B4FCB008C1}" destId="{1F390068-3145-4433-B916-7E85532AADCA}" srcOrd="1" destOrd="0" parTransId="{07048A05-2259-4553-A18C-1F40FE73429C}" sibTransId="{49C81467-08AF-483F-BA4A-91747D2F4C40}"/>
    <dgm:cxn modelId="{F23BAAB3-F0EA-4DEF-8976-4BF1A856DC72}" srcId="{A1A2BD95-43A2-47B0-8A17-96B4FCB008C1}" destId="{14297EFA-B03E-4280-9495-43DAD258806B}" srcOrd="0" destOrd="0" parTransId="{FAB92AF8-D6BD-4FA5-BFA1-0806CC9F2173}" sibTransId="{B9A8CA61-7C52-461B-84E2-5868E4D58D8F}"/>
    <dgm:cxn modelId="{2F833ABF-DE60-46EA-9E29-08929689E2ED}" type="presOf" srcId="{07048A05-2259-4553-A18C-1F40FE73429C}" destId="{4C02A75D-02C5-4ACF-A996-4CA59D47A123}" srcOrd="0" destOrd="0" presId="urn:microsoft.com/office/officeart/2005/8/layout/radial2"/>
    <dgm:cxn modelId="{02E20EC5-EAC9-4C01-93C5-FB55CA2366CD}" type="presOf" srcId="{463AC217-B85E-48EC-84E5-7BD786653C43}" destId="{09CA467E-773F-4EFC-A4D7-8E873D3FCCCC}" srcOrd="0" destOrd="0" presId="urn:microsoft.com/office/officeart/2005/8/layout/radial2"/>
    <dgm:cxn modelId="{25DEB2D0-CB00-420D-A11A-6C0BB0499149}" type="presOf" srcId="{FBFC4C37-A2C8-48B2-9AF4-141A57171AF3}" destId="{2261E130-4455-45BC-80CB-04B5B9165544}" srcOrd="0" destOrd="0" presId="urn:microsoft.com/office/officeart/2005/8/layout/radial2"/>
    <dgm:cxn modelId="{BEBC69F5-6FE8-472E-B912-334A50DC6175}" type="presOf" srcId="{8F390798-A8D2-4275-B0A9-7A51BEE7351A}" destId="{0C3EB556-C964-4A0E-9A18-31B513E82F20}" srcOrd="0" destOrd="0" presId="urn:microsoft.com/office/officeart/2005/8/layout/radial2"/>
    <dgm:cxn modelId="{F6A49913-D87B-4578-B0D2-348ACB6A35F5}" type="presParOf" srcId="{BCA3ADB9-F08F-4B03-985E-04981EEA9817}" destId="{C5C8F0CA-880E-435A-8BE8-92E59E6703E5}" srcOrd="0" destOrd="0" presId="urn:microsoft.com/office/officeart/2005/8/layout/radial2"/>
    <dgm:cxn modelId="{14E31BB4-5447-4A67-8423-5CE54B5D328D}" type="presParOf" srcId="{C5C8F0CA-880E-435A-8BE8-92E59E6703E5}" destId="{AEF1D0D0-1D50-4A76-AE4A-C30514E217F2}" srcOrd="0" destOrd="0" presId="urn:microsoft.com/office/officeart/2005/8/layout/radial2"/>
    <dgm:cxn modelId="{A50CFEFE-9F3B-4C0F-B9AC-96905998094C}" type="presParOf" srcId="{AEF1D0D0-1D50-4A76-AE4A-C30514E217F2}" destId="{E7424F15-8016-4E45-B630-43423C2A1240}" srcOrd="0" destOrd="0" presId="urn:microsoft.com/office/officeart/2005/8/layout/radial2"/>
    <dgm:cxn modelId="{4385ACBC-D527-4FBC-A674-9A08FA681A88}" type="presParOf" srcId="{AEF1D0D0-1D50-4A76-AE4A-C30514E217F2}" destId="{8CB71A75-B25B-4438-B0CE-3D7AC3EEB3BA}" srcOrd="1" destOrd="0" presId="urn:microsoft.com/office/officeart/2005/8/layout/radial2"/>
    <dgm:cxn modelId="{036C8ABF-013F-4447-9228-9784EF5CA938}" type="presParOf" srcId="{C5C8F0CA-880E-435A-8BE8-92E59E6703E5}" destId="{4E8960CF-6CF1-459F-9B73-C1AEB89360B4}" srcOrd="1" destOrd="0" presId="urn:microsoft.com/office/officeart/2005/8/layout/radial2"/>
    <dgm:cxn modelId="{EECD8FC5-528B-4A70-8467-A84A60A25EDC}" type="presParOf" srcId="{C5C8F0CA-880E-435A-8BE8-92E59E6703E5}" destId="{67250775-CA55-48F2-9782-8535080568D8}" srcOrd="2" destOrd="0" presId="urn:microsoft.com/office/officeart/2005/8/layout/radial2"/>
    <dgm:cxn modelId="{FC62274D-ACE4-43FF-8A1F-C33B807F3934}" type="presParOf" srcId="{67250775-CA55-48F2-9782-8535080568D8}" destId="{3D85EEA5-87C8-46BA-9BF7-5AFC275265DF}" srcOrd="0" destOrd="0" presId="urn:microsoft.com/office/officeart/2005/8/layout/radial2"/>
    <dgm:cxn modelId="{57199969-BA00-4E4C-87A2-A80A717F073B}" type="presParOf" srcId="{67250775-CA55-48F2-9782-8535080568D8}" destId="{5502D3EE-EAC9-48AD-95C1-6D63502FF5AD}" srcOrd="1" destOrd="0" presId="urn:microsoft.com/office/officeart/2005/8/layout/radial2"/>
    <dgm:cxn modelId="{508BAA8B-C832-4BAA-9A38-C63D5CED52DE}" type="presParOf" srcId="{C5C8F0CA-880E-435A-8BE8-92E59E6703E5}" destId="{4C02A75D-02C5-4ACF-A996-4CA59D47A123}" srcOrd="3" destOrd="0" presId="urn:microsoft.com/office/officeart/2005/8/layout/radial2"/>
    <dgm:cxn modelId="{672831C4-9433-4E5A-8AF9-E1FC53C09342}" type="presParOf" srcId="{C5C8F0CA-880E-435A-8BE8-92E59E6703E5}" destId="{EB90A146-2861-44EC-89BB-ABCC58FE88F1}" srcOrd="4" destOrd="0" presId="urn:microsoft.com/office/officeart/2005/8/layout/radial2"/>
    <dgm:cxn modelId="{5D8D655E-75A9-44CC-87F5-719CBF2D471E}" type="presParOf" srcId="{EB90A146-2861-44EC-89BB-ABCC58FE88F1}" destId="{D0D54927-879D-46AB-B275-9621FCBFAA07}" srcOrd="0" destOrd="0" presId="urn:microsoft.com/office/officeart/2005/8/layout/radial2"/>
    <dgm:cxn modelId="{5A5C3363-D1AF-450A-9E35-EEBA5E1D606A}" type="presParOf" srcId="{EB90A146-2861-44EC-89BB-ABCC58FE88F1}" destId="{C6D14874-A704-49A3-AE65-3E6C4827A7BA}" srcOrd="1" destOrd="0" presId="urn:microsoft.com/office/officeart/2005/8/layout/radial2"/>
    <dgm:cxn modelId="{8111E9B6-DC1C-47FA-A7AD-D89979E50478}" type="presParOf" srcId="{C5C8F0CA-880E-435A-8BE8-92E59E6703E5}" destId="{5BD8E1BD-44F3-468E-9D1D-2B3374AF9243}" srcOrd="5" destOrd="0" presId="urn:microsoft.com/office/officeart/2005/8/layout/radial2"/>
    <dgm:cxn modelId="{F4B8A39C-8A5E-4356-A9F3-F3D103CEF3AA}" type="presParOf" srcId="{C5C8F0CA-880E-435A-8BE8-92E59E6703E5}" destId="{A808FCFA-1E39-4C4E-9745-8323DD3E5B44}" srcOrd="6" destOrd="0" presId="urn:microsoft.com/office/officeart/2005/8/layout/radial2"/>
    <dgm:cxn modelId="{60925AC8-8C28-462B-8528-C746598EBCC6}" type="presParOf" srcId="{A808FCFA-1E39-4C4E-9745-8323DD3E5B44}" destId="{F08A4228-5004-4CB0-9E3A-7F531F2F147D}" srcOrd="0" destOrd="0" presId="urn:microsoft.com/office/officeart/2005/8/layout/radial2"/>
    <dgm:cxn modelId="{79BE5CCA-4638-4FBC-9B29-53C53D777BD5}" type="presParOf" srcId="{A808FCFA-1E39-4C4E-9745-8323DD3E5B44}" destId="{BE3CA6DE-B1D8-412A-B815-E80C7E143AD7}" srcOrd="1" destOrd="0" presId="urn:microsoft.com/office/officeart/2005/8/layout/radial2"/>
    <dgm:cxn modelId="{D7BD1A34-8505-4DEC-8565-264658506AD8}" type="presParOf" srcId="{C5C8F0CA-880E-435A-8BE8-92E59E6703E5}" destId="{0C3EB556-C964-4A0E-9A18-31B513E82F20}" srcOrd="7" destOrd="0" presId="urn:microsoft.com/office/officeart/2005/8/layout/radial2"/>
    <dgm:cxn modelId="{C7C460CE-8285-43EA-974B-B629BA71278A}" type="presParOf" srcId="{C5C8F0CA-880E-435A-8BE8-92E59E6703E5}" destId="{AC1D4DC6-9560-42B9-BA4C-CE373F5D1746}" srcOrd="8" destOrd="0" presId="urn:microsoft.com/office/officeart/2005/8/layout/radial2"/>
    <dgm:cxn modelId="{FEF1984E-A882-4CAC-A988-0C676710FC76}" type="presParOf" srcId="{AC1D4DC6-9560-42B9-BA4C-CE373F5D1746}" destId="{F08B226F-CEF8-40D3-9E46-CCAA72A4882C}" srcOrd="0" destOrd="0" presId="urn:microsoft.com/office/officeart/2005/8/layout/radial2"/>
    <dgm:cxn modelId="{2F81B790-5272-4A7F-B512-F34C03ABA2B6}" type="presParOf" srcId="{AC1D4DC6-9560-42B9-BA4C-CE373F5D1746}" destId="{A2923873-B2A0-43DE-A89E-9A73123A697F}" srcOrd="1" destOrd="0" presId="urn:microsoft.com/office/officeart/2005/8/layout/radial2"/>
    <dgm:cxn modelId="{6A46DC93-560D-474D-A717-634B3F0AE6A3}" type="presParOf" srcId="{C5C8F0CA-880E-435A-8BE8-92E59E6703E5}" destId="{2261E130-4455-45BC-80CB-04B5B9165544}" srcOrd="9" destOrd="0" presId="urn:microsoft.com/office/officeart/2005/8/layout/radial2"/>
    <dgm:cxn modelId="{2555E493-43F2-462A-B8A4-2F82DCA83D00}" type="presParOf" srcId="{C5C8F0CA-880E-435A-8BE8-92E59E6703E5}" destId="{470444EA-A4AC-4B1B-AF5D-128538265520}" srcOrd="10" destOrd="0" presId="urn:microsoft.com/office/officeart/2005/8/layout/radial2"/>
    <dgm:cxn modelId="{61EE0230-C1AA-4979-AD4E-7F7D4E26BB1F}" type="presParOf" srcId="{470444EA-A4AC-4B1B-AF5D-128538265520}" destId="{09CA467E-773F-4EFC-A4D7-8E873D3FCCCC}" srcOrd="0" destOrd="0" presId="urn:microsoft.com/office/officeart/2005/8/layout/radial2"/>
    <dgm:cxn modelId="{0F65EAD5-1591-4448-A831-D644DD4571A6}" type="presParOf" srcId="{470444EA-A4AC-4B1B-AF5D-128538265520}" destId="{A9834A1F-C5B4-46B3-9BFC-ADD60FBDB19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48CCE-4BCD-4DF9-BCD3-0F1B291B9B9C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EA2D282-1590-4B89-B09A-DA6B0CBE3BBE}">
      <dgm:prSet/>
      <dgm:spPr/>
      <dgm:t>
        <a:bodyPr/>
        <a:lstStyle/>
        <a:p>
          <a:r>
            <a:rPr lang="fr-FR" b="1" dirty="0"/>
            <a:t>Contentieux PAC</a:t>
          </a:r>
          <a:endParaRPr lang="en-US" dirty="0"/>
        </a:p>
      </dgm:t>
    </dgm:pt>
    <dgm:pt modelId="{7ECBED5C-A5BB-4F39-8953-967D0FD21E1C}" type="parTrans" cxnId="{C6CCB9C3-600B-4165-9262-ED865806EC37}">
      <dgm:prSet/>
      <dgm:spPr/>
      <dgm:t>
        <a:bodyPr/>
        <a:lstStyle/>
        <a:p>
          <a:endParaRPr lang="en-US"/>
        </a:p>
      </dgm:t>
    </dgm:pt>
    <dgm:pt modelId="{6A92057E-C4FF-4354-9CD7-3A966F99E8DC}" type="sibTrans" cxnId="{C6CCB9C3-600B-4165-9262-ED865806EC37}">
      <dgm:prSet/>
      <dgm:spPr/>
      <dgm:t>
        <a:bodyPr/>
        <a:lstStyle/>
        <a:p>
          <a:endParaRPr lang="en-US"/>
        </a:p>
      </dgm:t>
    </dgm:pt>
    <dgm:pt modelId="{95A01573-D08E-4FB2-9D55-197A25E8DF44}">
      <dgm:prSet/>
      <dgm:spPr/>
      <dgm:t>
        <a:bodyPr/>
        <a:lstStyle/>
        <a:p>
          <a:r>
            <a:rPr lang="fr-FR" b="1" dirty="0"/>
            <a:t>Contentieux PCR</a:t>
          </a:r>
          <a:endParaRPr lang="en-US" dirty="0"/>
        </a:p>
      </dgm:t>
    </dgm:pt>
    <dgm:pt modelId="{96D2759E-2628-4D93-A422-88CDB2EF96EE}" type="parTrans" cxnId="{F2FEBACD-3EEF-4587-A875-34CAA87D09A1}">
      <dgm:prSet/>
      <dgm:spPr/>
      <dgm:t>
        <a:bodyPr/>
        <a:lstStyle/>
        <a:p>
          <a:endParaRPr lang="en-US"/>
        </a:p>
      </dgm:t>
    </dgm:pt>
    <dgm:pt modelId="{685E6247-F0D6-4FFE-BD0B-CD5D2B98F269}" type="sibTrans" cxnId="{F2FEBACD-3EEF-4587-A875-34CAA87D09A1}">
      <dgm:prSet/>
      <dgm:spPr/>
      <dgm:t>
        <a:bodyPr/>
        <a:lstStyle/>
        <a:p>
          <a:endParaRPr lang="en-US"/>
        </a:p>
      </dgm:t>
    </dgm:pt>
    <dgm:pt modelId="{440B6B4C-88E6-4601-AB25-02CEE1561ED2}">
      <dgm:prSet/>
      <dgm:spPr/>
      <dgm:t>
        <a:bodyPr/>
        <a:lstStyle/>
        <a:p>
          <a:r>
            <a:rPr lang="fr-FR" b="1" noProof="0" dirty="0"/>
            <a:t>Contrôle des concentrations et surfaces commerciales</a:t>
          </a:r>
          <a:endParaRPr lang="en-US" dirty="0"/>
        </a:p>
      </dgm:t>
    </dgm:pt>
    <dgm:pt modelId="{F0A2D4EA-2AF3-448E-8C02-5B8F5B14B3D6}" type="parTrans" cxnId="{1CD86FBC-E8F2-4474-A9BB-28C089EDFC24}">
      <dgm:prSet/>
      <dgm:spPr/>
      <dgm:t>
        <a:bodyPr/>
        <a:lstStyle/>
        <a:p>
          <a:endParaRPr lang="en-US"/>
        </a:p>
      </dgm:t>
    </dgm:pt>
    <dgm:pt modelId="{EC50DE1D-10A9-4A3A-B915-A5AC62119330}" type="sibTrans" cxnId="{1CD86FBC-E8F2-4474-A9BB-28C089EDFC24}">
      <dgm:prSet/>
      <dgm:spPr/>
      <dgm:t>
        <a:bodyPr/>
        <a:lstStyle/>
        <a:p>
          <a:endParaRPr lang="en-US"/>
        </a:p>
      </dgm:t>
    </dgm:pt>
    <dgm:pt modelId="{A678B275-6DAD-4CDE-80CD-5D9FD305DB3A}">
      <dgm:prSet/>
      <dgm:spPr/>
      <dgm:t>
        <a:bodyPr/>
        <a:lstStyle/>
        <a:p>
          <a:r>
            <a:rPr lang="fr-FR" b="1" noProof="0" dirty="0"/>
            <a:t>Défaut de notification</a:t>
          </a:r>
        </a:p>
      </dgm:t>
    </dgm:pt>
    <dgm:pt modelId="{9D6B3C35-2009-474F-A953-004593894E9F}" type="parTrans" cxnId="{F3729A29-A502-4D6F-8A80-2C7D420EB56B}">
      <dgm:prSet/>
      <dgm:spPr/>
      <dgm:t>
        <a:bodyPr/>
        <a:lstStyle/>
        <a:p>
          <a:endParaRPr lang="en-US"/>
        </a:p>
      </dgm:t>
    </dgm:pt>
    <dgm:pt modelId="{FEBA6D3F-8B94-4183-BECC-774619B7D38B}" type="sibTrans" cxnId="{F3729A29-A502-4D6F-8A80-2C7D420EB56B}">
      <dgm:prSet/>
      <dgm:spPr/>
      <dgm:t>
        <a:bodyPr/>
        <a:lstStyle/>
        <a:p>
          <a:endParaRPr lang="en-US"/>
        </a:p>
      </dgm:t>
    </dgm:pt>
    <dgm:pt modelId="{70CB318A-18C8-45FC-9C4A-906AD4D7C48F}">
      <dgm:prSet/>
      <dgm:spPr/>
      <dgm:t>
        <a:bodyPr/>
        <a:lstStyle/>
        <a:p>
          <a:r>
            <a:rPr lang="fr-FR" b="1" dirty="0"/>
            <a:t>Avis  obligatoires</a:t>
          </a:r>
          <a:endParaRPr lang="en-US" dirty="0"/>
        </a:p>
      </dgm:t>
    </dgm:pt>
    <dgm:pt modelId="{F36D1FCC-C562-4EDE-BF8F-8AAA2EB948DB}" type="parTrans" cxnId="{EAE89BA5-04EF-40DF-B277-44573512B572}">
      <dgm:prSet/>
      <dgm:spPr/>
      <dgm:t>
        <a:bodyPr/>
        <a:lstStyle/>
        <a:p>
          <a:endParaRPr lang="en-US"/>
        </a:p>
      </dgm:t>
    </dgm:pt>
    <dgm:pt modelId="{B96ADB03-0A39-4F3D-8FFC-52612AFBA9FC}" type="sibTrans" cxnId="{EAE89BA5-04EF-40DF-B277-44573512B572}">
      <dgm:prSet/>
      <dgm:spPr/>
      <dgm:t>
        <a:bodyPr/>
        <a:lstStyle/>
        <a:p>
          <a:endParaRPr lang="en-US"/>
        </a:p>
      </dgm:t>
    </dgm:pt>
    <dgm:pt modelId="{56DDA1D6-3568-42F9-AAB5-89D01D6BCCF6}" type="pres">
      <dgm:prSet presAssocID="{D7F48CCE-4BCD-4DF9-BCD3-0F1B291B9B9C}" presName="CompostProcess" presStyleCnt="0">
        <dgm:presLayoutVars>
          <dgm:dir/>
          <dgm:resizeHandles val="exact"/>
        </dgm:presLayoutVars>
      </dgm:prSet>
      <dgm:spPr/>
    </dgm:pt>
    <dgm:pt modelId="{B1E0A0B5-C0E8-4F72-8475-D2687B930768}" type="pres">
      <dgm:prSet presAssocID="{D7F48CCE-4BCD-4DF9-BCD3-0F1B291B9B9C}" presName="arrow" presStyleLbl="bgShp" presStyleIdx="0" presStyleCnt="1" custScaleX="63632" custScaleY="39164" custLinFactNeighborX="4572" custLinFactNeighborY="181"/>
      <dgm:spPr>
        <a:solidFill>
          <a:schemeClr val="bg1"/>
        </a:solidFill>
      </dgm:spPr>
    </dgm:pt>
    <dgm:pt modelId="{4573A67A-09AC-40D1-B044-D6F8D8BF72E8}" type="pres">
      <dgm:prSet presAssocID="{D7F48CCE-4BCD-4DF9-BCD3-0F1B291B9B9C}" presName="linearProcess" presStyleCnt="0"/>
      <dgm:spPr/>
    </dgm:pt>
    <dgm:pt modelId="{DEB8F836-F4A3-472E-A322-E9D6C0586214}" type="pres">
      <dgm:prSet presAssocID="{9EA2D282-1590-4B89-B09A-DA6B0CBE3BBE}" presName="textNode" presStyleLbl="node1" presStyleIdx="0" presStyleCnt="5">
        <dgm:presLayoutVars>
          <dgm:bulletEnabled val="1"/>
        </dgm:presLayoutVars>
      </dgm:prSet>
      <dgm:spPr/>
    </dgm:pt>
    <dgm:pt modelId="{731A8549-D4B3-40B3-9D33-03C9F33A1F4C}" type="pres">
      <dgm:prSet presAssocID="{6A92057E-C4FF-4354-9CD7-3A966F99E8DC}" presName="sibTrans" presStyleCnt="0"/>
      <dgm:spPr/>
    </dgm:pt>
    <dgm:pt modelId="{4081A084-7D68-4F7F-9392-02754CA06F2C}" type="pres">
      <dgm:prSet presAssocID="{95A01573-D08E-4FB2-9D55-197A25E8DF44}" presName="textNode" presStyleLbl="node1" presStyleIdx="1" presStyleCnt="5">
        <dgm:presLayoutVars>
          <dgm:bulletEnabled val="1"/>
        </dgm:presLayoutVars>
      </dgm:prSet>
      <dgm:spPr/>
    </dgm:pt>
    <dgm:pt modelId="{C43A364F-DF1A-4113-8C0A-B935FE91BEA2}" type="pres">
      <dgm:prSet presAssocID="{685E6247-F0D6-4FFE-BD0B-CD5D2B98F269}" presName="sibTrans" presStyleCnt="0"/>
      <dgm:spPr/>
    </dgm:pt>
    <dgm:pt modelId="{50134C20-B946-4767-A3E5-B3CCF0569E56}" type="pres">
      <dgm:prSet presAssocID="{440B6B4C-88E6-4601-AB25-02CEE1561ED2}" presName="textNode" presStyleLbl="node1" presStyleIdx="2" presStyleCnt="5">
        <dgm:presLayoutVars>
          <dgm:bulletEnabled val="1"/>
        </dgm:presLayoutVars>
      </dgm:prSet>
      <dgm:spPr/>
    </dgm:pt>
    <dgm:pt modelId="{71C17BD4-186A-45E1-83F2-02CEF2DC3B21}" type="pres">
      <dgm:prSet presAssocID="{EC50DE1D-10A9-4A3A-B915-A5AC62119330}" presName="sibTrans" presStyleCnt="0"/>
      <dgm:spPr/>
    </dgm:pt>
    <dgm:pt modelId="{B55B58A6-10EC-4BC9-A15C-2571351AD5A1}" type="pres">
      <dgm:prSet presAssocID="{A678B275-6DAD-4CDE-80CD-5D9FD305DB3A}" presName="textNode" presStyleLbl="node1" presStyleIdx="3" presStyleCnt="5" custLinFactNeighborX="36523" custLinFactNeighborY="-1967">
        <dgm:presLayoutVars>
          <dgm:bulletEnabled val="1"/>
        </dgm:presLayoutVars>
      </dgm:prSet>
      <dgm:spPr/>
    </dgm:pt>
    <dgm:pt modelId="{9F86D69C-C97A-4331-BED0-A3A6CDD390E5}" type="pres">
      <dgm:prSet presAssocID="{FEBA6D3F-8B94-4183-BECC-774619B7D38B}" presName="sibTrans" presStyleCnt="0"/>
      <dgm:spPr/>
    </dgm:pt>
    <dgm:pt modelId="{11D9FE4A-E8CF-48DB-A08C-F30E651CED5E}" type="pres">
      <dgm:prSet presAssocID="{70CB318A-18C8-45FC-9C4A-906AD4D7C48F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3729A29-A502-4D6F-8A80-2C7D420EB56B}" srcId="{D7F48CCE-4BCD-4DF9-BCD3-0F1B291B9B9C}" destId="{A678B275-6DAD-4CDE-80CD-5D9FD305DB3A}" srcOrd="3" destOrd="0" parTransId="{9D6B3C35-2009-474F-A953-004593894E9F}" sibTransId="{FEBA6D3F-8B94-4183-BECC-774619B7D38B}"/>
    <dgm:cxn modelId="{4BD03B5F-AC06-490B-88BB-32907F782620}" type="presOf" srcId="{A678B275-6DAD-4CDE-80CD-5D9FD305DB3A}" destId="{B55B58A6-10EC-4BC9-A15C-2571351AD5A1}" srcOrd="0" destOrd="0" presId="urn:microsoft.com/office/officeart/2005/8/layout/hProcess9"/>
    <dgm:cxn modelId="{8531B079-2C52-4E2C-8D60-4B629BA5DB9E}" type="presOf" srcId="{9EA2D282-1590-4B89-B09A-DA6B0CBE3BBE}" destId="{DEB8F836-F4A3-472E-A322-E9D6C0586214}" srcOrd="0" destOrd="0" presId="urn:microsoft.com/office/officeart/2005/8/layout/hProcess9"/>
    <dgm:cxn modelId="{3A54B594-511A-4D16-B47D-D96EC2827168}" type="presOf" srcId="{D7F48CCE-4BCD-4DF9-BCD3-0F1B291B9B9C}" destId="{56DDA1D6-3568-42F9-AAB5-89D01D6BCCF6}" srcOrd="0" destOrd="0" presId="urn:microsoft.com/office/officeart/2005/8/layout/hProcess9"/>
    <dgm:cxn modelId="{EAE89BA5-04EF-40DF-B277-44573512B572}" srcId="{D7F48CCE-4BCD-4DF9-BCD3-0F1B291B9B9C}" destId="{70CB318A-18C8-45FC-9C4A-906AD4D7C48F}" srcOrd="4" destOrd="0" parTransId="{F36D1FCC-C562-4EDE-BF8F-8AAA2EB948DB}" sibTransId="{B96ADB03-0A39-4F3D-8FFC-52612AFBA9FC}"/>
    <dgm:cxn modelId="{1CD86FBC-E8F2-4474-A9BB-28C089EDFC24}" srcId="{D7F48CCE-4BCD-4DF9-BCD3-0F1B291B9B9C}" destId="{440B6B4C-88E6-4601-AB25-02CEE1561ED2}" srcOrd="2" destOrd="0" parTransId="{F0A2D4EA-2AF3-448E-8C02-5B8F5B14B3D6}" sibTransId="{EC50DE1D-10A9-4A3A-B915-A5AC62119330}"/>
    <dgm:cxn modelId="{C6CCB9C3-600B-4165-9262-ED865806EC37}" srcId="{D7F48CCE-4BCD-4DF9-BCD3-0F1B291B9B9C}" destId="{9EA2D282-1590-4B89-B09A-DA6B0CBE3BBE}" srcOrd="0" destOrd="0" parTransId="{7ECBED5C-A5BB-4F39-8953-967D0FD21E1C}" sibTransId="{6A92057E-C4FF-4354-9CD7-3A966F99E8DC}"/>
    <dgm:cxn modelId="{43AB9DCA-DFE4-443A-9675-F5082F9A93CD}" type="presOf" srcId="{440B6B4C-88E6-4601-AB25-02CEE1561ED2}" destId="{50134C20-B946-4767-A3E5-B3CCF0569E56}" srcOrd="0" destOrd="0" presId="urn:microsoft.com/office/officeart/2005/8/layout/hProcess9"/>
    <dgm:cxn modelId="{F2FEBACD-3EEF-4587-A875-34CAA87D09A1}" srcId="{D7F48CCE-4BCD-4DF9-BCD3-0F1B291B9B9C}" destId="{95A01573-D08E-4FB2-9D55-197A25E8DF44}" srcOrd="1" destOrd="0" parTransId="{96D2759E-2628-4D93-A422-88CDB2EF96EE}" sibTransId="{685E6247-F0D6-4FFE-BD0B-CD5D2B98F269}"/>
    <dgm:cxn modelId="{8AE77BD2-3081-46ED-9CDD-8144E869D44D}" type="presOf" srcId="{70CB318A-18C8-45FC-9C4A-906AD4D7C48F}" destId="{11D9FE4A-E8CF-48DB-A08C-F30E651CED5E}" srcOrd="0" destOrd="0" presId="urn:microsoft.com/office/officeart/2005/8/layout/hProcess9"/>
    <dgm:cxn modelId="{EBA0DCE0-42D6-42E7-9A3F-D3B2D4E57964}" type="presOf" srcId="{95A01573-D08E-4FB2-9D55-197A25E8DF44}" destId="{4081A084-7D68-4F7F-9392-02754CA06F2C}" srcOrd="0" destOrd="0" presId="urn:microsoft.com/office/officeart/2005/8/layout/hProcess9"/>
    <dgm:cxn modelId="{17345704-EF17-47A6-8659-255F3CB001C8}" type="presParOf" srcId="{56DDA1D6-3568-42F9-AAB5-89D01D6BCCF6}" destId="{B1E0A0B5-C0E8-4F72-8475-D2687B930768}" srcOrd="0" destOrd="0" presId="urn:microsoft.com/office/officeart/2005/8/layout/hProcess9"/>
    <dgm:cxn modelId="{F4C359EF-DBE1-423E-BA15-4F90AFB7AFFF}" type="presParOf" srcId="{56DDA1D6-3568-42F9-AAB5-89D01D6BCCF6}" destId="{4573A67A-09AC-40D1-B044-D6F8D8BF72E8}" srcOrd="1" destOrd="0" presId="urn:microsoft.com/office/officeart/2005/8/layout/hProcess9"/>
    <dgm:cxn modelId="{AD79CEC1-C52F-4EA2-A824-89710AFB8179}" type="presParOf" srcId="{4573A67A-09AC-40D1-B044-D6F8D8BF72E8}" destId="{DEB8F836-F4A3-472E-A322-E9D6C0586214}" srcOrd="0" destOrd="0" presId="urn:microsoft.com/office/officeart/2005/8/layout/hProcess9"/>
    <dgm:cxn modelId="{E822A569-36B4-4E8F-88D9-1F30579742E3}" type="presParOf" srcId="{4573A67A-09AC-40D1-B044-D6F8D8BF72E8}" destId="{731A8549-D4B3-40B3-9D33-03C9F33A1F4C}" srcOrd="1" destOrd="0" presId="urn:microsoft.com/office/officeart/2005/8/layout/hProcess9"/>
    <dgm:cxn modelId="{1A015845-F577-4D8D-AA78-52D86F56C4A9}" type="presParOf" srcId="{4573A67A-09AC-40D1-B044-D6F8D8BF72E8}" destId="{4081A084-7D68-4F7F-9392-02754CA06F2C}" srcOrd="2" destOrd="0" presId="urn:microsoft.com/office/officeart/2005/8/layout/hProcess9"/>
    <dgm:cxn modelId="{34A8A310-F47B-4C7E-A8C1-203D9D397C64}" type="presParOf" srcId="{4573A67A-09AC-40D1-B044-D6F8D8BF72E8}" destId="{C43A364F-DF1A-4113-8C0A-B935FE91BEA2}" srcOrd="3" destOrd="0" presId="urn:microsoft.com/office/officeart/2005/8/layout/hProcess9"/>
    <dgm:cxn modelId="{6AE3794A-8D29-4396-B460-38F9FC8640A0}" type="presParOf" srcId="{4573A67A-09AC-40D1-B044-D6F8D8BF72E8}" destId="{50134C20-B946-4767-A3E5-B3CCF0569E56}" srcOrd="4" destOrd="0" presId="urn:microsoft.com/office/officeart/2005/8/layout/hProcess9"/>
    <dgm:cxn modelId="{71D074BE-EF21-4EB4-BFEE-CC6E3946CD54}" type="presParOf" srcId="{4573A67A-09AC-40D1-B044-D6F8D8BF72E8}" destId="{71C17BD4-186A-45E1-83F2-02CEF2DC3B21}" srcOrd="5" destOrd="0" presId="urn:microsoft.com/office/officeart/2005/8/layout/hProcess9"/>
    <dgm:cxn modelId="{0B81D1BA-0FB6-43E8-B26B-AE8766648693}" type="presParOf" srcId="{4573A67A-09AC-40D1-B044-D6F8D8BF72E8}" destId="{B55B58A6-10EC-4BC9-A15C-2571351AD5A1}" srcOrd="6" destOrd="0" presId="urn:microsoft.com/office/officeart/2005/8/layout/hProcess9"/>
    <dgm:cxn modelId="{6FC2E5F0-6B0B-4B39-8EE1-42404A68BB8B}" type="presParOf" srcId="{4573A67A-09AC-40D1-B044-D6F8D8BF72E8}" destId="{9F86D69C-C97A-4331-BED0-A3A6CDD390E5}" srcOrd="7" destOrd="0" presId="urn:microsoft.com/office/officeart/2005/8/layout/hProcess9"/>
    <dgm:cxn modelId="{14B2344B-A4FC-4780-8956-F3796E97F82D}" type="presParOf" srcId="{4573A67A-09AC-40D1-B044-D6F8D8BF72E8}" destId="{11D9FE4A-E8CF-48DB-A08C-F30E651CED5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1E130-4455-45BC-80CB-04B5B9165544}">
      <dsp:nvSpPr>
        <dsp:cNvPr id="0" name=""/>
        <dsp:cNvSpPr/>
      </dsp:nvSpPr>
      <dsp:spPr>
        <a:xfrm rot="3483429">
          <a:off x="683421" y="3877670"/>
          <a:ext cx="1416836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416836" y="2698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EB556-C964-4A0E-9A18-31B513E82F20}">
      <dsp:nvSpPr>
        <dsp:cNvPr id="0" name=""/>
        <dsp:cNvSpPr/>
      </dsp:nvSpPr>
      <dsp:spPr>
        <a:xfrm rot="1794886">
          <a:off x="1138001" y="3356090"/>
          <a:ext cx="1239717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239717" y="2698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8E1BD-44F3-468E-9D1D-2B3374AF9243}">
      <dsp:nvSpPr>
        <dsp:cNvPr id="0" name=""/>
        <dsp:cNvSpPr/>
      </dsp:nvSpPr>
      <dsp:spPr>
        <a:xfrm>
          <a:off x="1220586" y="2735904"/>
          <a:ext cx="1242718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242718" y="2698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2A75D-02C5-4ACF-A996-4CA59D47A123}">
      <dsp:nvSpPr>
        <dsp:cNvPr id="0" name=""/>
        <dsp:cNvSpPr/>
      </dsp:nvSpPr>
      <dsp:spPr>
        <a:xfrm rot="19834747">
          <a:off x="1140158" y="2124672"/>
          <a:ext cx="1247295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247295" y="2698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8960CF-6CF1-459F-9B73-C1AEB89360B4}">
      <dsp:nvSpPr>
        <dsp:cNvPr id="0" name=""/>
        <dsp:cNvSpPr/>
      </dsp:nvSpPr>
      <dsp:spPr>
        <a:xfrm rot="18188883">
          <a:off x="705959" y="1591018"/>
          <a:ext cx="1443438" cy="53964"/>
        </a:xfrm>
        <a:custGeom>
          <a:avLst/>
          <a:gdLst/>
          <a:ahLst/>
          <a:cxnLst/>
          <a:rect l="0" t="0" r="0" b="0"/>
          <a:pathLst>
            <a:path>
              <a:moveTo>
                <a:pt x="0" y="26982"/>
              </a:moveTo>
              <a:lnTo>
                <a:pt x="1443438" y="26982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B71A75-B25B-4438-B0CE-3D7AC3EEB3BA}">
      <dsp:nvSpPr>
        <dsp:cNvPr id="0" name=""/>
        <dsp:cNvSpPr/>
      </dsp:nvSpPr>
      <dsp:spPr>
        <a:xfrm>
          <a:off x="-92345" y="1990573"/>
          <a:ext cx="1544626" cy="1544626"/>
        </a:xfrm>
        <a:prstGeom prst="ellipse">
          <a:avLst/>
        </a:pr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5EEA5-87C8-46BA-9BF7-5AFC275265DF}">
      <dsp:nvSpPr>
        <dsp:cNvPr id="0" name=""/>
        <dsp:cNvSpPr/>
      </dsp:nvSpPr>
      <dsp:spPr>
        <a:xfrm>
          <a:off x="1533687" y="-64610"/>
          <a:ext cx="1224002" cy="1166403"/>
        </a:xfrm>
        <a:prstGeom prst="ellipse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noFill/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>
              <a:latin typeface="Arial Narrow" panose="020B0606020202030204" pitchFamily="34" charset="0"/>
            </a:rPr>
            <a:t>Agriculture et agroalimentaire</a:t>
          </a:r>
        </a:p>
      </dsp:txBody>
      <dsp:txXfrm>
        <a:off x="1712938" y="106206"/>
        <a:ext cx="865500" cy="824771"/>
      </dsp:txXfrm>
    </dsp:sp>
    <dsp:sp modelId="{D0D54927-879D-46AB-B275-9621FCBFAA07}">
      <dsp:nvSpPr>
        <dsp:cNvPr id="0" name=""/>
        <dsp:cNvSpPr/>
      </dsp:nvSpPr>
      <dsp:spPr>
        <a:xfrm>
          <a:off x="2221705" y="965081"/>
          <a:ext cx="1224002" cy="1166403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Arial Narrow" panose="020B0606020202030204" pitchFamily="34" charset="0"/>
            </a:rPr>
            <a:t>Distribution alimentaire</a:t>
          </a:r>
        </a:p>
      </dsp:txBody>
      <dsp:txXfrm>
        <a:off x="2400956" y="1135897"/>
        <a:ext cx="865500" cy="824771"/>
      </dsp:txXfrm>
    </dsp:sp>
    <dsp:sp modelId="{F08A4228-5004-4CB0-9E3A-7F531F2F147D}">
      <dsp:nvSpPr>
        <dsp:cNvPr id="0" name=""/>
        <dsp:cNvSpPr/>
      </dsp:nvSpPr>
      <dsp:spPr>
        <a:xfrm>
          <a:off x="2463305" y="2179685"/>
          <a:ext cx="1224002" cy="1166403"/>
        </a:xfrm>
        <a:prstGeom prst="ellipse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Arial Narrow" panose="020B0606020202030204" pitchFamily="34" charset="0"/>
            </a:rPr>
            <a:t>Commerce de détail spécialisé</a:t>
          </a:r>
        </a:p>
      </dsp:txBody>
      <dsp:txXfrm>
        <a:off x="2642556" y="2350501"/>
        <a:ext cx="865500" cy="824771"/>
      </dsp:txXfrm>
    </dsp:sp>
    <dsp:sp modelId="{F08B226F-CEF8-40D3-9E46-CCAA72A4882C}">
      <dsp:nvSpPr>
        <dsp:cNvPr id="0" name=""/>
        <dsp:cNvSpPr/>
      </dsp:nvSpPr>
      <dsp:spPr>
        <a:xfrm>
          <a:off x="2207043" y="3410443"/>
          <a:ext cx="1224002" cy="1166403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Arial Narrow" panose="020B0606020202030204" pitchFamily="34" charset="0"/>
            </a:rPr>
            <a:t>Artisanat et Industrie</a:t>
          </a:r>
        </a:p>
      </dsp:txBody>
      <dsp:txXfrm>
        <a:off x="2386294" y="3581259"/>
        <a:ext cx="865500" cy="824771"/>
      </dsp:txXfrm>
    </dsp:sp>
    <dsp:sp modelId="{09CA467E-773F-4EFC-A4D7-8E873D3FCCCC}">
      <dsp:nvSpPr>
        <dsp:cNvPr id="0" name=""/>
        <dsp:cNvSpPr/>
      </dsp:nvSpPr>
      <dsp:spPr>
        <a:xfrm>
          <a:off x="1467247" y="4423980"/>
          <a:ext cx="1224002" cy="1166403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kern="1200" dirty="0" err="1">
              <a:latin typeface="Arial Narrow" panose="020B0606020202030204" pitchFamily="34" charset="0"/>
            </a:rPr>
            <a:t>Règlementationdes</a:t>
          </a:r>
          <a:r>
            <a:rPr lang="fr-FR" sz="1100" b="1" kern="1200" dirty="0">
              <a:latin typeface="Arial Narrow" panose="020B0606020202030204" pitchFamily="34" charset="0"/>
            </a:rPr>
            <a:t> prix et protection de marché</a:t>
          </a:r>
        </a:p>
      </dsp:txBody>
      <dsp:txXfrm>
        <a:off x="1646498" y="4594796"/>
        <a:ext cx="865500" cy="824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0A0B5-C0E8-4F72-8475-D2687B930768}">
      <dsp:nvSpPr>
        <dsp:cNvPr id="0" name=""/>
        <dsp:cNvSpPr/>
      </dsp:nvSpPr>
      <dsp:spPr>
        <a:xfrm>
          <a:off x="2981966" y="1555669"/>
          <a:ext cx="6008591" cy="1991118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8F836-F4A3-472E-A322-E9D6C0586214}">
      <dsp:nvSpPr>
        <dsp:cNvPr id="0" name=""/>
        <dsp:cNvSpPr/>
      </dsp:nvSpPr>
      <dsp:spPr>
        <a:xfrm>
          <a:off x="4881" y="1525215"/>
          <a:ext cx="2134484" cy="2033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Contentieux PAC</a:t>
          </a:r>
          <a:endParaRPr lang="en-US" sz="2200" kern="1200" dirty="0"/>
        </a:p>
      </dsp:txBody>
      <dsp:txXfrm>
        <a:off x="104154" y="1624488"/>
        <a:ext cx="1935938" cy="1835074"/>
      </dsp:txXfrm>
    </dsp:sp>
    <dsp:sp modelId="{4081A084-7D68-4F7F-9392-02754CA06F2C}">
      <dsp:nvSpPr>
        <dsp:cNvPr id="0" name=""/>
        <dsp:cNvSpPr/>
      </dsp:nvSpPr>
      <dsp:spPr>
        <a:xfrm>
          <a:off x="2246090" y="1525215"/>
          <a:ext cx="2134484" cy="20336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Contentieux PCR</a:t>
          </a:r>
          <a:endParaRPr lang="en-US" sz="2200" kern="1200" dirty="0"/>
        </a:p>
      </dsp:txBody>
      <dsp:txXfrm>
        <a:off x="2345363" y="1624488"/>
        <a:ext cx="1935938" cy="1835074"/>
      </dsp:txXfrm>
    </dsp:sp>
    <dsp:sp modelId="{50134C20-B946-4767-A3E5-B3CCF0569E56}">
      <dsp:nvSpPr>
        <dsp:cNvPr id="0" name=""/>
        <dsp:cNvSpPr/>
      </dsp:nvSpPr>
      <dsp:spPr>
        <a:xfrm>
          <a:off x="4487299" y="1525215"/>
          <a:ext cx="2134484" cy="20336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Contrôle des concentrations et surfaces commerciales</a:t>
          </a:r>
          <a:endParaRPr lang="en-US" sz="2200" kern="1200" dirty="0"/>
        </a:p>
      </dsp:txBody>
      <dsp:txXfrm>
        <a:off x="4586572" y="1624488"/>
        <a:ext cx="1935938" cy="1835074"/>
      </dsp:txXfrm>
    </dsp:sp>
    <dsp:sp modelId="{B55B58A6-10EC-4BC9-A15C-2571351AD5A1}">
      <dsp:nvSpPr>
        <dsp:cNvPr id="0" name=""/>
        <dsp:cNvSpPr/>
      </dsp:nvSpPr>
      <dsp:spPr>
        <a:xfrm>
          <a:off x="6767486" y="1485214"/>
          <a:ext cx="2134484" cy="20336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Défaut de notification</a:t>
          </a:r>
        </a:p>
      </dsp:txBody>
      <dsp:txXfrm>
        <a:off x="6866759" y="1584487"/>
        <a:ext cx="1935938" cy="1835074"/>
      </dsp:txXfrm>
    </dsp:sp>
    <dsp:sp modelId="{11D9FE4A-E8CF-48DB-A08C-F30E651CED5E}">
      <dsp:nvSpPr>
        <dsp:cNvPr id="0" name=""/>
        <dsp:cNvSpPr/>
      </dsp:nvSpPr>
      <dsp:spPr>
        <a:xfrm>
          <a:off x="8969716" y="1525215"/>
          <a:ext cx="2134484" cy="2033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/>
            <a:t>Avis  obligatoires</a:t>
          </a:r>
          <a:endParaRPr lang="en-US" sz="2200" kern="1200" dirty="0"/>
        </a:p>
      </dsp:txBody>
      <dsp:txXfrm>
        <a:off x="9068989" y="1624488"/>
        <a:ext cx="1935938" cy="1835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6B79E-1348-4B7D-90D6-A0768E772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725B79-635F-4B39-B490-080D6C43E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B55D2E-9B45-4F25-9CE5-B27CFC4B8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115D4F-85C1-4E74-8913-997DFE2E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C4581E-C963-48A6-8025-99DC67D9F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7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D418D-72CD-4126-96E5-0115F347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3688B4D-0B5D-4711-BF86-BE24FEF5C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F90AE3-A458-49D6-B21E-D24A5028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71DA30-7EF0-44A5-88C0-BF0A364F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B99613-B9E7-4F88-BE2C-C12F8F1E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8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C16F997-D0B2-45C5-BEDF-13FBD83FC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D6AF8D-C28E-4DBC-B117-75424FD5A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607EB1-B1CE-4B54-AFB5-D3FD996F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852416-EF77-4D89-87B2-2A482A34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E9B60E-EAE9-4719-9606-50D02D3E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60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776A8E-A382-4291-B40C-A5AC04F1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E42162-C6FF-43CE-B02D-86D33B943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659BA-402F-4245-B177-69230A3D0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ACAD06-088F-47BC-8995-FCDA08A0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0708A-5E83-4433-96A8-E4155BF09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27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31FBC-813D-4049-AB55-0AF0CDEB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037EC6-FB8F-48D5-93A7-DF5EA0306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F3B259-692C-4A59-8BAC-E16936E9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6AADE4-781F-4BEA-9B4F-A5FE5E9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E09F0-156A-4BF1-AB7F-A8A2AE3E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2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6BAA2-0653-4DC5-9A2C-C58B1AAB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051E8-D0D5-4E50-953B-A204AE3A4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EF0F88-BF31-4536-8047-4E0A65E0D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417991-1395-448E-A062-41387FC4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16FA7D-D3CF-479A-958C-FC5EC6F6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7F8053-F8C6-419C-9E01-79385E4A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62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11FC1-1766-450B-B98E-044A6922B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72A565-577F-466B-B059-8C8C09A73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8EAC71-7DB0-4B48-8B1C-A010E5856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FD8387-F7AE-49AF-B580-11431D18A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AA80DB-EDA5-4F64-AE7F-7AE01AC15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2B6F118-E55F-4CEB-84C2-D8D4CCEF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479E2F-D577-4BB4-9AFA-1E63B859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3A30C7-8B92-4EE1-9A07-1F3338D3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501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1F9E62-3E7A-4B53-A14B-AB2C48B27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C2C079-E4C8-4E8E-B963-464BF1AF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80B8A-ECED-4FA9-83D7-FDEA1550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42D6DD-9CD5-42E8-A118-12970DB3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32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D4010F-0D21-4E2E-8B94-7666C2B9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9A0FB4-3712-42D1-87C5-8B7FF415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F2CC46-A2FF-4BD0-A6CD-68A25F06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93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493D0-1320-4270-91D9-D5C235D24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4A1F6B-6EC2-4182-B68E-95C3B41D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37E6B6-40F9-44C3-A73C-373DD7215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2D31F4-A219-4D74-8E24-0BD8C3AE2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C19352-857D-4974-A80B-86174DC0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5DDD66-29DC-4345-BE3B-95FB5946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564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359703-D54D-49AC-A900-8E936F6B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9A384F-4467-4605-B7C8-0E8699FD5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066770-493C-42E7-B15F-0F24B53B8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6B26BC-BD16-441C-B927-6BFD2F19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DEAF4C-3C45-4FFC-A0F9-5E441E32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B54056-45D5-4035-85FD-3B571EFA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93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7FE1F6-13A7-4724-9E53-B07E61D27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011EEE-55C2-4223-9842-E6BE20CFF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CF0D51-EDD3-402B-9586-8FDD69370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3D30D-08BC-453C-988D-BA4CFF050101}" type="datetimeFigureOut">
              <a:rPr lang="fr-FR" smtClean="0"/>
              <a:t>05/03/2019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26639A-3A2C-465A-962F-CC5D4E010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049C35-144B-4AA5-A200-3683BFCE2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48CD-C6E4-4781-AB29-8B44215B9F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07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N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CAF50AE-B822-464A-A78B-504242A10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768" y="1703056"/>
            <a:ext cx="9468464" cy="2562788"/>
          </a:xfrm>
        </p:spPr>
        <p:txBody>
          <a:bodyPr>
            <a:normAutofit fontScale="85000" lnSpcReduction="20000"/>
          </a:bodyPr>
          <a:lstStyle/>
          <a:p>
            <a:pPr marR="179705">
              <a:lnSpc>
                <a:spcPct val="107000"/>
              </a:lnSpc>
              <a:spcBef>
                <a:spcPts val="1200"/>
              </a:spcBef>
            </a:pPr>
            <a:r>
              <a:rPr lang="fr-FR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79705">
              <a:lnSpc>
                <a:spcPct val="107000"/>
              </a:lnSpc>
              <a:spcBef>
                <a:spcPts val="1200"/>
              </a:spcBef>
            </a:pPr>
            <a:r>
              <a:rPr lang="fr-FR" sz="4600" b="1" kern="0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 2018 de l’activité de l’ACNC</a:t>
            </a:r>
          </a:p>
          <a:p>
            <a:pPr marR="179705">
              <a:lnSpc>
                <a:spcPct val="107000"/>
              </a:lnSpc>
              <a:spcBef>
                <a:spcPts val="1200"/>
              </a:spcBef>
            </a:pPr>
            <a:r>
              <a:rPr lang="fr-FR" sz="4600" b="1" kern="0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Perspectives 2019</a:t>
            </a:r>
          </a:p>
          <a:p>
            <a:pPr marR="179705">
              <a:lnSpc>
                <a:spcPct val="107000"/>
              </a:lnSpc>
              <a:spcBef>
                <a:spcPts val="1200"/>
              </a:spcBef>
            </a:pPr>
            <a:r>
              <a:rPr lang="fr-FR" b="1" kern="0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179705">
              <a:lnSpc>
                <a:spcPct val="107000"/>
              </a:lnSpc>
              <a:spcBef>
                <a:spcPts val="1200"/>
              </a:spcBef>
            </a:pPr>
            <a:r>
              <a:rPr lang="fr-FR" kern="0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Aurélie Zoude-Le Berre, Présidente de l’ACNC</a:t>
            </a:r>
          </a:p>
          <a:p>
            <a:pPr marR="179705">
              <a:lnSpc>
                <a:spcPct val="107000"/>
              </a:lnSpc>
              <a:spcBef>
                <a:spcPts val="1200"/>
              </a:spcBef>
            </a:pPr>
            <a:endParaRPr lang="fr-N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891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C00575-15F4-4BD7-ADFD-22E152FFF7BB}"/>
              </a:ext>
            </a:extLst>
          </p:cNvPr>
          <p:cNvSpPr/>
          <p:nvPr/>
        </p:nvSpPr>
        <p:spPr>
          <a:xfrm>
            <a:off x="34832" y="0"/>
            <a:ext cx="12192000" cy="1408385"/>
          </a:xfrm>
          <a:prstGeom prst="rect">
            <a:avLst/>
          </a:prstGeom>
          <a:solidFill>
            <a:srgbClr val="99DBC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C8F6932-8E5C-49CF-B837-0BE9B3606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626" y="140616"/>
            <a:ext cx="12193794" cy="116664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4000" b="1" dirty="0">
                <a:latin typeface="Arial Black" panose="020B0A04020102020204" pitchFamily="34" charset="0"/>
                <a:cs typeface="Arabic Typesetting" panose="020B0604020202020204" pitchFamily="66" charset="-78"/>
              </a:rPr>
              <a:t>Un cadre juridique rénové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2EF6A-C41D-4B91-A26C-076581920861}"/>
              </a:ext>
            </a:extLst>
          </p:cNvPr>
          <p:cNvSpPr/>
          <p:nvPr/>
        </p:nvSpPr>
        <p:spPr>
          <a:xfrm>
            <a:off x="-36626" y="1845477"/>
            <a:ext cx="5427677" cy="683804"/>
          </a:xfrm>
          <a:prstGeom prst="rect">
            <a:avLst/>
          </a:prstGeom>
          <a:solidFill>
            <a:srgbClr val="B7B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	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Simplifier et clarifier la loi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941F73-FC19-48C6-9408-0CD0A122FA18}"/>
              </a:ext>
            </a:extLst>
          </p:cNvPr>
          <p:cNvSpPr/>
          <p:nvPr/>
        </p:nvSpPr>
        <p:spPr>
          <a:xfrm>
            <a:off x="-1" y="4769051"/>
            <a:ext cx="9469821" cy="7391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Garantir l’indépendance de l’Autorité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5D3505-AC2D-4B72-9ED9-0301A25DF453}"/>
              </a:ext>
            </a:extLst>
          </p:cNvPr>
          <p:cNvSpPr/>
          <p:nvPr/>
        </p:nvSpPr>
        <p:spPr>
          <a:xfrm>
            <a:off x="-1" y="5801291"/>
            <a:ext cx="10342179" cy="6999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Adapter les conditions de recrutement à l’Autorité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D051CE-66E9-4142-A2A2-43C5C1116C18}"/>
              </a:ext>
            </a:extLst>
          </p:cNvPr>
          <p:cNvSpPr/>
          <p:nvPr/>
        </p:nvSpPr>
        <p:spPr>
          <a:xfrm>
            <a:off x="-36626" y="2851211"/>
            <a:ext cx="7320295" cy="666616"/>
          </a:xfrm>
          <a:prstGeom prst="rect">
            <a:avLst/>
          </a:prstGeom>
          <a:solidFill>
            <a:srgbClr val="A9E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 Narrow" panose="020B0606020202030204" pitchFamily="34" charset="0"/>
              </a:rPr>
              <a:t>	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Améliorer l’efficacité et la rapidité des procédures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703DC4-764E-410E-9871-40D81D0BC6F2}"/>
              </a:ext>
            </a:extLst>
          </p:cNvPr>
          <p:cNvSpPr/>
          <p:nvPr/>
        </p:nvSpPr>
        <p:spPr>
          <a:xfrm>
            <a:off x="-36625" y="3834684"/>
            <a:ext cx="8444902" cy="6875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Renforcer les sanctions et les pouvoirs d’enquête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5F92B21-2353-4C22-8D9D-8027BC7313F2}"/>
              </a:ext>
            </a:extLst>
          </p:cNvPr>
          <p:cNvSpPr/>
          <p:nvPr/>
        </p:nvSpPr>
        <p:spPr>
          <a:xfrm>
            <a:off x="182006" y="1956092"/>
            <a:ext cx="454857" cy="39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C16BD25-F933-4129-BCD4-143A85E70FB2}"/>
              </a:ext>
            </a:extLst>
          </p:cNvPr>
          <p:cNvSpPr/>
          <p:nvPr/>
        </p:nvSpPr>
        <p:spPr>
          <a:xfrm>
            <a:off x="182005" y="2988576"/>
            <a:ext cx="454857" cy="39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FD11B9C-C8FF-4588-931D-289FC6E55ABE}"/>
              </a:ext>
            </a:extLst>
          </p:cNvPr>
          <p:cNvSpPr/>
          <p:nvPr/>
        </p:nvSpPr>
        <p:spPr>
          <a:xfrm>
            <a:off x="206542" y="3994903"/>
            <a:ext cx="454857" cy="39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5D0CF5A-7C0D-4591-BFBB-34B10578BE8F}"/>
              </a:ext>
            </a:extLst>
          </p:cNvPr>
          <p:cNvSpPr/>
          <p:nvPr/>
        </p:nvSpPr>
        <p:spPr>
          <a:xfrm>
            <a:off x="182005" y="4942697"/>
            <a:ext cx="454857" cy="39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D0E41F7-22FA-4C04-A648-680879A8B635}"/>
              </a:ext>
            </a:extLst>
          </p:cNvPr>
          <p:cNvSpPr/>
          <p:nvPr/>
        </p:nvSpPr>
        <p:spPr>
          <a:xfrm>
            <a:off x="182004" y="5955314"/>
            <a:ext cx="454857" cy="39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8148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57DB9E-8AE3-4F82-988E-0905C568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Les projets opérationnels 2019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A57BC7-EC79-4960-B3DF-1185A7861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6915" y="2888250"/>
            <a:ext cx="4297351" cy="295977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dématérialisation de nos procédures 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Le logiciel Pégase</a:t>
            </a:r>
          </a:p>
          <a:p>
            <a:pPr marL="0" indent="0" algn="just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L’assistance de l’autorité métropolitaine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8FD2F6-FEF1-426F-AAF7-16F4106C8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7730" y="2888250"/>
            <a:ext cx="4814375" cy="2959778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La coopération internationale avec les autres autorités de concurrence</a:t>
            </a:r>
          </a:p>
          <a:p>
            <a:pPr marL="0" indent="0" algn="just">
              <a:buNone/>
            </a:pPr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Au sein du réseau international des autorités de concurrence</a:t>
            </a:r>
          </a:p>
          <a:p>
            <a:pPr marL="0" indent="0" algn="just">
              <a:buNone/>
            </a:pPr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Dans le cadre d’échanges bilatéraux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49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CAF50AE-B822-464A-A78B-504242A10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768" y="1703056"/>
            <a:ext cx="9468464" cy="2562788"/>
          </a:xfrm>
        </p:spPr>
        <p:txBody>
          <a:bodyPr>
            <a:normAutofit/>
          </a:bodyPr>
          <a:lstStyle/>
          <a:p>
            <a:pPr marR="179705">
              <a:lnSpc>
                <a:spcPct val="107000"/>
              </a:lnSpc>
              <a:spcBef>
                <a:spcPts val="1200"/>
              </a:spcBef>
            </a:pPr>
            <a:r>
              <a:rPr lang="fr-FR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179705">
              <a:lnSpc>
                <a:spcPct val="107000"/>
              </a:lnSpc>
              <a:spcBef>
                <a:spcPts val="1200"/>
              </a:spcBef>
            </a:pPr>
            <a:r>
              <a:rPr lang="fr-FR" sz="4600" b="1" kern="0" dirty="0">
                <a:solidFill>
                  <a:srgbClr val="2F5496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kern="0" dirty="0">
              <a:solidFill>
                <a:srgbClr val="2F5496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9705">
              <a:lnSpc>
                <a:spcPct val="107000"/>
              </a:lnSpc>
              <a:spcBef>
                <a:spcPts val="1200"/>
              </a:spcBef>
            </a:pPr>
            <a:endParaRPr lang="fr-NC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F571222-72A6-488C-8F4D-39C2BBEC2AA9}"/>
              </a:ext>
            </a:extLst>
          </p:cNvPr>
          <p:cNvSpPr txBox="1"/>
          <p:nvPr/>
        </p:nvSpPr>
        <p:spPr>
          <a:xfrm>
            <a:off x="2112579" y="2259724"/>
            <a:ext cx="7966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Merci de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235999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CF6273-B08A-431F-87D6-7E4B29C9CBAA}"/>
              </a:ext>
            </a:extLst>
          </p:cNvPr>
          <p:cNvSpPr/>
          <p:nvPr/>
        </p:nvSpPr>
        <p:spPr>
          <a:xfrm>
            <a:off x="-1" y="207061"/>
            <a:ext cx="11956979" cy="635969"/>
          </a:xfrm>
          <a:prstGeom prst="rect">
            <a:avLst/>
          </a:prstGeom>
          <a:solidFill>
            <a:srgbClr val="FDF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Arial Narrow" panose="020B0606020202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92556A-F2F2-4E0B-8481-623F92139C8D}"/>
              </a:ext>
            </a:extLst>
          </p:cNvPr>
          <p:cNvSpPr/>
          <p:nvPr/>
        </p:nvSpPr>
        <p:spPr>
          <a:xfrm>
            <a:off x="6245418" y="971888"/>
            <a:ext cx="5669922" cy="2085800"/>
          </a:xfrm>
          <a:prstGeom prst="rect">
            <a:avLst/>
          </a:prstGeom>
          <a:solidFill>
            <a:srgbClr val="448EC2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>
              <a:latin typeface="Arial Narrow" panose="020B0606020202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E94A3C2-C2A1-4BDF-B76F-0F083DBE4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421" y="25504"/>
            <a:ext cx="4339335" cy="949856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Arial Narrow" panose="020B0606020202030204" pitchFamily="34" charset="0"/>
              </a:rPr>
              <a:t>Présentation en chiffres : 2018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68FF0E0-3DC8-42BC-965B-D3EA7E75A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07" y="1223832"/>
            <a:ext cx="1853290" cy="5176623"/>
          </a:xfrm>
          <a:solidFill>
            <a:srgbClr val="E7EAF5">
              <a:alpha val="61176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1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fr-FR" sz="11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200" dirty="0">
              <a:solidFill>
                <a:srgbClr val="3649D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1</a:t>
            </a:r>
            <a:r>
              <a:rPr lang="fr-FR" sz="1300" dirty="0">
                <a:solidFill>
                  <a:srgbClr val="3649D2"/>
                </a:solidFill>
                <a:latin typeface="Arial Narrow" panose="020B0606020202030204" pitchFamily="34" charset="0"/>
              </a:rPr>
              <a:t>  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Collège  de </a:t>
            </a: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4</a:t>
            </a:r>
            <a:r>
              <a:rPr lang="fr-FR" sz="1300" dirty="0">
                <a:solidFill>
                  <a:srgbClr val="3649D2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membres </a:t>
            </a:r>
          </a:p>
          <a:p>
            <a:pPr marL="268288" indent="0">
              <a:buNone/>
            </a:pP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1</a:t>
            </a:r>
            <a:r>
              <a:rPr lang="fr-FR" sz="1300" dirty="0">
                <a:solidFill>
                  <a:srgbClr val="3649D2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présidente</a:t>
            </a:r>
          </a:p>
          <a:p>
            <a:pPr marL="268288" indent="0">
              <a:buNone/>
            </a:pP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3</a:t>
            </a:r>
            <a:r>
              <a:rPr lang="fr-FR" sz="1600" b="1" dirty="0">
                <a:solidFill>
                  <a:srgbClr val="7B87E1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membres non   permanents</a:t>
            </a:r>
          </a:p>
          <a:p>
            <a:pPr marL="0" indent="0">
              <a:buNone/>
            </a:pP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11 </a:t>
            </a:r>
            <a:r>
              <a:rPr lang="fr-FR" sz="1600" dirty="0">
                <a:solidFill>
                  <a:srgbClr val="7B87E1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Agents</a:t>
            </a:r>
          </a:p>
          <a:p>
            <a:pPr marL="0" indent="0">
              <a:buNone/>
            </a:pP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     </a:t>
            </a: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1</a:t>
            </a:r>
            <a:r>
              <a:rPr lang="fr-FR" sz="1600" dirty="0">
                <a:solidFill>
                  <a:srgbClr val="7B87E1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 err="1">
                <a:solidFill>
                  <a:srgbClr val="7B87E1"/>
                </a:solidFill>
                <a:latin typeface="Arial Narrow" panose="020B0606020202030204" pitchFamily="34" charset="0"/>
              </a:rPr>
              <a:t>rapporteure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générale</a:t>
            </a:r>
          </a:p>
          <a:p>
            <a:pPr marL="0" indent="0">
              <a:buNone/>
            </a:pPr>
            <a:endParaRPr lang="fr-FR" sz="1300" dirty="0">
              <a:solidFill>
                <a:srgbClr val="7B87E1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      </a:t>
            </a: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6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rapporteurs dont </a:t>
            </a: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1</a:t>
            </a:r>
            <a:r>
              <a:rPr lang="fr-FR" sz="1600" dirty="0">
                <a:solidFill>
                  <a:srgbClr val="7B87E1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      rapporteur général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      adjoint</a:t>
            </a:r>
          </a:p>
          <a:p>
            <a:pPr marL="0" indent="0">
              <a:spcBef>
                <a:spcPts val="0"/>
              </a:spcBef>
              <a:buNone/>
            </a:pPr>
            <a:endParaRPr lang="fr-FR" sz="1300" dirty="0">
              <a:solidFill>
                <a:srgbClr val="7B87E1"/>
              </a:solidFill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600" dirty="0">
                <a:solidFill>
                  <a:srgbClr val="7B87E1"/>
                </a:solidFill>
                <a:latin typeface="Arial Narrow" panose="020B0606020202030204" pitchFamily="34" charset="0"/>
              </a:rPr>
              <a:t>     </a:t>
            </a:r>
            <a:r>
              <a:rPr lang="fr-FR" sz="1600" dirty="0">
                <a:solidFill>
                  <a:srgbClr val="3649D2"/>
                </a:solidFill>
                <a:latin typeface="Arial Narrow" panose="020B0606020202030204" pitchFamily="34" charset="0"/>
              </a:rPr>
              <a:t>4</a:t>
            </a:r>
            <a:r>
              <a:rPr lang="fr-FR" sz="1600" dirty="0">
                <a:solidFill>
                  <a:srgbClr val="7B87E1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membres du services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300" dirty="0">
                <a:solidFill>
                  <a:srgbClr val="7B87E1"/>
                </a:solidFill>
                <a:latin typeface="Arial Narrow" panose="020B0606020202030204" pitchFamily="34" charset="0"/>
              </a:rPr>
              <a:t>      administratifs</a:t>
            </a:r>
          </a:p>
          <a:p>
            <a:pPr marL="0" indent="0">
              <a:buNone/>
            </a:pPr>
            <a:endParaRPr lang="fr-FR" sz="1100" dirty="0">
              <a:latin typeface="Arial Narrow" panose="020B0606020202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C248D97-75C6-403F-A365-D57FD6CEDBD8}"/>
              </a:ext>
            </a:extLst>
          </p:cNvPr>
          <p:cNvSpPr txBox="1"/>
          <p:nvPr/>
        </p:nvSpPr>
        <p:spPr>
          <a:xfrm>
            <a:off x="6255960" y="232362"/>
            <a:ext cx="570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 Narrow" panose="020B0606020202030204" pitchFamily="34" charset="0"/>
              </a:rPr>
              <a:t>Organisation et fonctionnement de l’ACNC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2E8166D-CC98-4002-8D7A-CC1AE98D90E4}"/>
              </a:ext>
            </a:extLst>
          </p:cNvPr>
          <p:cNvSpPr txBox="1"/>
          <p:nvPr/>
        </p:nvSpPr>
        <p:spPr>
          <a:xfrm>
            <a:off x="2080233" y="1223770"/>
            <a:ext cx="2033889" cy="3724096"/>
          </a:xfrm>
          <a:prstGeom prst="rect">
            <a:avLst/>
          </a:prstGeom>
          <a:solidFill>
            <a:srgbClr val="E6F0F3">
              <a:alpha val="72157"/>
            </a:srgbClr>
          </a:solidFill>
        </p:spPr>
        <p:txBody>
          <a:bodyPr wrap="square" rtlCol="0">
            <a:spAutoFit/>
          </a:bodyPr>
          <a:lstStyle/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300" dirty="0">
              <a:latin typeface="Arial Narrow" panose="020B0606020202030204" pitchFamily="34" charset="0"/>
            </a:endParaRPr>
          </a:p>
          <a:p>
            <a:pPr algn="just"/>
            <a:r>
              <a:rPr lang="fr-FR" sz="1600">
                <a:solidFill>
                  <a:srgbClr val="34889C"/>
                </a:solidFill>
                <a:latin typeface="Arial Narrow" panose="020B0606020202030204" pitchFamily="34" charset="0"/>
              </a:rPr>
              <a:t>155 </a:t>
            </a:r>
            <a:r>
              <a:rPr lang="fr-FR" sz="1600" dirty="0">
                <a:solidFill>
                  <a:srgbClr val="34889C"/>
                </a:solidFill>
                <a:latin typeface="Arial Narrow" panose="020B0606020202030204" pitchFamily="34" charset="0"/>
              </a:rPr>
              <a:t>M</a:t>
            </a:r>
            <a:r>
              <a:rPr lang="fr-FR" sz="1600" dirty="0">
                <a:solidFill>
                  <a:srgbClr val="43A9C0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43A9C0"/>
                </a:solidFill>
                <a:latin typeface="Arial Narrow" panose="020B0606020202030204" pitchFamily="34" charset="0"/>
              </a:rPr>
              <a:t>de dotation budgétaire</a:t>
            </a:r>
          </a:p>
          <a:p>
            <a:pPr algn="just"/>
            <a:endParaRPr lang="fr-FR" sz="1300" dirty="0">
              <a:solidFill>
                <a:srgbClr val="43A9C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1300" dirty="0">
                <a:solidFill>
                  <a:srgbClr val="43A9C0"/>
                </a:solidFill>
                <a:latin typeface="Arial Narrow" panose="020B0606020202030204" pitchFamily="34" charset="0"/>
              </a:rPr>
              <a:t>Dont </a:t>
            </a:r>
            <a:r>
              <a:rPr lang="fr-FR" sz="1600" dirty="0">
                <a:solidFill>
                  <a:srgbClr val="34889C"/>
                </a:solidFill>
                <a:latin typeface="Arial Narrow" panose="020B0606020202030204" pitchFamily="34" charset="0"/>
              </a:rPr>
              <a:t>23,8 M</a:t>
            </a:r>
            <a:r>
              <a:rPr lang="fr-FR" sz="1300" dirty="0">
                <a:solidFill>
                  <a:srgbClr val="43A9C0"/>
                </a:solidFill>
                <a:latin typeface="Arial Narrow" panose="020B0606020202030204" pitchFamily="34" charset="0"/>
              </a:rPr>
              <a:t> en section de </a:t>
            </a:r>
          </a:p>
          <a:p>
            <a:pPr algn="just"/>
            <a:r>
              <a:rPr lang="fr-FR" sz="1300" dirty="0">
                <a:solidFill>
                  <a:srgbClr val="43A9C0"/>
                </a:solidFill>
                <a:latin typeface="Arial Narrow" panose="020B0606020202030204" pitchFamily="34" charset="0"/>
              </a:rPr>
              <a:t>fonctionnement dont 5 M pour le réseau informatique</a:t>
            </a:r>
          </a:p>
          <a:p>
            <a:pPr algn="just"/>
            <a:endParaRPr lang="fr-FR" sz="1300" dirty="0">
              <a:solidFill>
                <a:srgbClr val="43A9C0"/>
              </a:solidFill>
              <a:latin typeface="Arial Narrow" panose="020B0606020202030204" pitchFamily="34" charset="0"/>
            </a:endParaRPr>
          </a:p>
          <a:p>
            <a:r>
              <a:rPr lang="fr-FR" sz="1600" dirty="0">
                <a:solidFill>
                  <a:srgbClr val="34889C"/>
                </a:solidFill>
                <a:latin typeface="Arial Narrow" panose="020B0606020202030204" pitchFamily="34" charset="0"/>
              </a:rPr>
              <a:t>5 M</a:t>
            </a:r>
            <a:r>
              <a:rPr lang="fr-FR" sz="1300" dirty="0">
                <a:solidFill>
                  <a:srgbClr val="43A9C0"/>
                </a:solidFill>
                <a:latin typeface="Arial Narrow" panose="020B0606020202030204" pitchFamily="34" charset="0"/>
              </a:rPr>
              <a:t> en section          d’investissement</a:t>
            </a:r>
          </a:p>
          <a:p>
            <a:pPr algn="just"/>
            <a:endParaRPr lang="fr-FR" sz="1300" dirty="0">
              <a:solidFill>
                <a:srgbClr val="43A9C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1600" dirty="0">
                <a:solidFill>
                  <a:srgbClr val="34889C"/>
                </a:solidFill>
                <a:latin typeface="Arial Narrow" panose="020B0606020202030204" pitchFamily="34" charset="0"/>
              </a:rPr>
              <a:t>127 M</a:t>
            </a:r>
            <a:r>
              <a:rPr lang="fr-FR" sz="1600" dirty="0">
                <a:solidFill>
                  <a:srgbClr val="43A9C0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43A9C0"/>
                </a:solidFill>
                <a:latin typeface="Arial Narrow" panose="020B0606020202030204" pitchFamily="34" charset="0"/>
              </a:rPr>
              <a:t>de masse salariale</a:t>
            </a:r>
          </a:p>
          <a:p>
            <a:pPr algn="just"/>
            <a:endParaRPr lang="fr-FR" sz="1300" dirty="0">
              <a:solidFill>
                <a:srgbClr val="43A9C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fr-FR" sz="1300" dirty="0">
                <a:solidFill>
                  <a:srgbClr val="43A9C0"/>
                </a:solidFill>
                <a:latin typeface="Arial Narrow" panose="020B0606020202030204" pitchFamily="34" charset="0"/>
              </a:rPr>
              <a:t>Recettes : aucune</a:t>
            </a:r>
          </a:p>
          <a:p>
            <a:pPr algn="just"/>
            <a:endParaRPr lang="fr-FR" sz="1100" dirty="0">
              <a:solidFill>
                <a:srgbClr val="44B97F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068785-CFEA-4A1E-A952-657D54D04AF2}"/>
              </a:ext>
            </a:extLst>
          </p:cNvPr>
          <p:cNvSpPr txBox="1"/>
          <p:nvPr/>
        </p:nvSpPr>
        <p:spPr>
          <a:xfrm>
            <a:off x="4273464" y="1218817"/>
            <a:ext cx="1510447" cy="1554272"/>
          </a:xfrm>
          <a:prstGeom prst="rect">
            <a:avLst/>
          </a:prstGeom>
          <a:solidFill>
            <a:srgbClr val="E1F5EF">
              <a:alpha val="60000"/>
            </a:srgbClr>
          </a:solidFill>
        </p:spPr>
        <p:txBody>
          <a:bodyPr wrap="square" rtlCol="0">
            <a:spAutoFit/>
          </a:bodyPr>
          <a:lstStyle/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100" dirty="0">
              <a:latin typeface="Arial Narrow" panose="020B0606020202030204" pitchFamily="34" charset="0"/>
            </a:endParaRPr>
          </a:p>
          <a:p>
            <a:endParaRPr lang="fr-FR" sz="1100" dirty="0">
              <a:latin typeface="Arial Narrow" panose="020B0606020202030204" pitchFamily="34" charset="0"/>
            </a:endParaRPr>
          </a:p>
          <a:p>
            <a:pPr algn="ctr"/>
            <a:r>
              <a:rPr lang="fr-FR" sz="1600" dirty="0">
                <a:solidFill>
                  <a:srgbClr val="348C60"/>
                </a:solidFill>
                <a:latin typeface="Arial Narrow" panose="020B0606020202030204" pitchFamily="34" charset="0"/>
              </a:rPr>
              <a:t>30</a:t>
            </a:r>
            <a:r>
              <a:rPr lang="fr-FR" sz="1100" dirty="0">
                <a:solidFill>
                  <a:srgbClr val="44B97F"/>
                </a:solidFill>
                <a:latin typeface="Arial Narrow" panose="020B0606020202030204" pitchFamily="34" charset="0"/>
              </a:rPr>
              <a:t> </a:t>
            </a:r>
            <a:r>
              <a:rPr lang="fr-FR" sz="1300" dirty="0">
                <a:solidFill>
                  <a:srgbClr val="44B97F"/>
                </a:solidFill>
                <a:latin typeface="Arial Narrow" panose="020B0606020202030204" pitchFamily="34" charset="0"/>
              </a:rPr>
              <a:t>décisions rendues en 2018</a:t>
            </a:r>
          </a:p>
          <a:p>
            <a:pPr algn="just"/>
            <a:endParaRPr lang="fr-FR" sz="1100" dirty="0">
              <a:latin typeface="Arial Narrow" panose="020B060602020203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2882E9-720F-4D88-83EC-7AD54B59706B}"/>
              </a:ext>
            </a:extLst>
          </p:cNvPr>
          <p:cNvSpPr txBox="1"/>
          <p:nvPr/>
        </p:nvSpPr>
        <p:spPr>
          <a:xfrm>
            <a:off x="313624" y="1411477"/>
            <a:ext cx="1440000" cy="369332"/>
          </a:xfrm>
          <a:prstGeom prst="rect">
            <a:avLst/>
          </a:prstGeom>
          <a:solidFill>
            <a:srgbClr val="7B87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STATUT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BB3BEB1-EBC5-4380-8F99-EDFB42C7DCCB}"/>
              </a:ext>
            </a:extLst>
          </p:cNvPr>
          <p:cNvSpPr txBox="1"/>
          <p:nvPr/>
        </p:nvSpPr>
        <p:spPr>
          <a:xfrm>
            <a:off x="2370367" y="1411477"/>
            <a:ext cx="1441590" cy="369332"/>
          </a:xfrm>
          <a:prstGeom prst="rect">
            <a:avLst/>
          </a:prstGeom>
          <a:solidFill>
            <a:srgbClr val="43A9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BUDGET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18CB5EE-6406-494C-A24A-1C23AD5B00F5}"/>
              </a:ext>
            </a:extLst>
          </p:cNvPr>
          <p:cNvSpPr txBox="1"/>
          <p:nvPr/>
        </p:nvSpPr>
        <p:spPr>
          <a:xfrm>
            <a:off x="4370618" y="1411477"/>
            <a:ext cx="1316138" cy="369332"/>
          </a:xfrm>
          <a:prstGeom prst="rect">
            <a:avLst/>
          </a:prstGeom>
          <a:solidFill>
            <a:srgbClr val="43BC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DECISIONS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95D9D59D-1F7E-44B2-92F7-C04A64B838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64" y="2019163"/>
            <a:ext cx="730617" cy="96308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EA63766-CAAF-4289-8467-87FBE2BCC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4" b="5860"/>
          <a:stretch/>
        </p:blipFill>
        <p:spPr>
          <a:xfrm>
            <a:off x="8082629" y="2015037"/>
            <a:ext cx="730618" cy="96161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308AB6B-5B23-4A69-9B01-BD2D5B4E1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" b="4010"/>
          <a:stretch/>
        </p:blipFill>
        <p:spPr>
          <a:xfrm>
            <a:off x="9558394" y="2005400"/>
            <a:ext cx="730617" cy="96308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5AA3A52F-ADD7-4F94-BC9F-8A2DC34CEC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" b="10112"/>
          <a:stretch/>
        </p:blipFill>
        <p:spPr>
          <a:xfrm>
            <a:off x="10835462" y="1998557"/>
            <a:ext cx="730617" cy="97727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B182815D-5BB7-450D-B9CF-E5F09D899037}"/>
              </a:ext>
            </a:extLst>
          </p:cNvPr>
          <p:cNvSpPr txBox="1"/>
          <p:nvPr/>
        </p:nvSpPr>
        <p:spPr>
          <a:xfrm>
            <a:off x="6220204" y="1580755"/>
            <a:ext cx="1585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 Narrow" panose="020B0606020202030204" pitchFamily="34" charset="0"/>
              </a:rPr>
              <a:t>Aurélie </a:t>
            </a:r>
            <a:r>
              <a:rPr lang="fr-FR" sz="1100" dirty="0" err="1">
                <a:latin typeface="Arial Narrow" panose="020B0606020202030204" pitchFamily="34" charset="0"/>
              </a:rPr>
              <a:t>Zoude</a:t>
            </a:r>
            <a:r>
              <a:rPr lang="fr-FR" sz="1100" dirty="0">
                <a:latin typeface="Arial Narrow" panose="020B0606020202030204" pitchFamily="34" charset="0"/>
              </a:rPr>
              <a:t>-Le Berre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Présidente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5D8DA39-B500-4869-A54C-E361EBA3ECFE}"/>
              </a:ext>
            </a:extLst>
          </p:cNvPr>
          <p:cNvSpPr txBox="1"/>
          <p:nvPr/>
        </p:nvSpPr>
        <p:spPr>
          <a:xfrm>
            <a:off x="7806127" y="1584320"/>
            <a:ext cx="1283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 Narrow" panose="020B0606020202030204" pitchFamily="34" charset="0"/>
              </a:rPr>
              <a:t>Jean-Michel Stoltz</a:t>
            </a:r>
          </a:p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Vice-président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4D812AA-ACF0-4859-8AA2-CF060CEFF6C1}"/>
              </a:ext>
            </a:extLst>
          </p:cNvPr>
          <p:cNvSpPr txBox="1"/>
          <p:nvPr/>
        </p:nvSpPr>
        <p:spPr>
          <a:xfrm>
            <a:off x="9390889" y="1576274"/>
            <a:ext cx="1047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 Narrow" panose="020B0606020202030204" pitchFamily="34" charset="0"/>
              </a:rPr>
              <a:t>Robin Simpson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54C5259-EA41-4FC8-8C21-1EB65E16F5C4}"/>
              </a:ext>
            </a:extLst>
          </p:cNvPr>
          <p:cNvSpPr txBox="1"/>
          <p:nvPr/>
        </p:nvSpPr>
        <p:spPr>
          <a:xfrm>
            <a:off x="10516876" y="1584320"/>
            <a:ext cx="1410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Arial Narrow" panose="020B0606020202030204" pitchFamily="34" charset="0"/>
              </a:rPr>
              <a:t>Mathieu </a:t>
            </a:r>
            <a:r>
              <a:rPr lang="fr-FR" sz="1100" dirty="0" err="1">
                <a:latin typeface="Arial Narrow" panose="020B0606020202030204" pitchFamily="34" charset="0"/>
              </a:rPr>
              <a:t>Buchberger</a:t>
            </a:r>
            <a:endParaRPr lang="fr-FR" sz="1100" dirty="0">
              <a:latin typeface="Arial Narrow" panose="020B0606020202030204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199254D6-DBA8-426E-AADF-BCE5BEC0F7E0}"/>
              </a:ext>
            </a:extLst>
          </p:cNvPr>
          <p:cNvSpPr txBox="1"/>
          <p:nvPr/>
        </p:nvSpPr>
        <p:spPr>
          <a:xfrm>
            <a:off x="8421143" y="1129213"/>
            <a:ext cx="1327751" cy="261610"/>
          </a:xfrm>
          <a:prstGeom prst="rect">
            <a:avLst/>
          </a:prstGeom>
          <a:solidFill>
            <a:srgbClr val="448E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COLLEGE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45F5EE-2545-4552-8AB2-67182372E6ED}"/>
              </a:ext>
            </a:extLst>
          </p:cNvPr>
          <p:cNvSpPr/>
          <p:nvPr/>
        </p:nvSpPr>
        <p:spPr>
          <a:xfrm>
            <a:off x="7109527" y="3161316"/>
            <a:ext cx="1393200" cy="547200"/>
          </a:xfrm>
          <a:prstGeom prst="rect">
            <a:avLst/>
          </a:prstGeom>
          <a:solidFill>
            <a:srgbClr val="448E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Secrétariat Général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AF3250-9AF3-415A-8D22-ABFB9A2E5A1F}"/>
              </a:ext>
            </a:extLst>
          </p:cNvPr>
          <p:cNvSpPr/>
          <p:nvPr/>
        </p:nvSpPr>
        <p:spPr>
          <a:xfrm>
            <a:off x="8861794" y="3171715"/>
            <a:ext cx="1393200" cy="545912"/>
          </a:xfrm>
          <a:prstGeom prst="rect">
            <a:avLst/>
          </a:prstGeom>
          <a:solidFill>
            <a:srgbClr val="448E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Bureau de la procédure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Marie-Christine </a:t>
            </a:r>
            <a:r>
              <a:rPr lang="fr-FR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Marzin</a:t>
            </a:r>
            <a:endParaRPr lang="fr-FR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348268-5791-44B9-8EDB-9F2639E0EB42}"/>
              </a:ext>
            </a:extLst>
          </p:cNvPr>
          <p:cNvSpPr/>
          <p:nvPr/>
        </p:nvSpPr>
        <p:spPr>
          <a:xfrm>
            <a:off x="10516876" y="3174227"/>
            <a:ext cx="1393200" cy="547200"/>
          </a:xfrm>
          <a:prstGeom prst="rect">
            <a:avLst/>
          </a:prstGeom>
          <a:solidFill>
            <a:srgbClr val="448EC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Service juridique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Marjolaine Vollmer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6E0E1B5-8690-4175-9A3E-FE964F94A9DF}"/>
              </a:ext>
            </a:extLst>
          </p:cNvPr>
          <p:cNvSpPr/>
          <p:nvPr/>
        </p:nvSpPr>
        <p:spPr>
          <a:xfrm>
            <a:off x="6349799" y="3812144"/>
            <a:ext cx="1391646" cy="547200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Secrétaire comptable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M-B Munikihafata</a:t>
            </a:r>
          </a:p>
          <a:p>
            <a:pPr algn="ctr"/>
            <a:endParaRPr lang="fr-FR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A6CEAE-1600-4658-A3A3-5C69AB599059}"/>
              </a:ext>
            </a:extLst>
          </p:cNvPr>
          <p:cNvSpPr/>
          <p:nvPr/>
        </p:nvSpPr>
        <p:spPr>
          <a:xfrm>
            <a:off x="7862770" y="3812144"/>
            <a:ext cx="1393200" cy="545912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Responsable informatique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Amaury Le Pivain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9E4DC04-9A60-4F5D-955E-D8C8F2BB75F9}"/>
              </a:ext>
            </a:extLst>
          </p:cNvPr>
          <p:cNvSpPr/>
          <p:nvPr/>
        </p:nvSpPr>
        <p:spPr>
          <a:xfrm>
            <a:off x="6280569" y="4475699"/>
            <a:ext cx="5618359" cy="379805"/>
          </a:xfrm>
          <a:prstGeom prst="rect">
            <a:avLst/>
          </a:prstGeom>
          <a:solidFill>
            <a:srgbClr val="448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latin typeface="Arial Narrow" panose="020B0606020202030204" pitchFamily="34" charset="0"/>
              </a:rPr>
              <a:t>INSTRUCTION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B6533C-851B-4442-B549-AACC896FC0A5}"/>
              </a:ext>
            </a:extLst>
          </p:cNvPr>
          <p:cNvSpPr/>
          <p:nvPr/>
        </p:nvSpPr>
        <p:spPr>
          <a:xfrm>
            <a:off x="8393149" y="4975622"/>
            <a:ext cx="1393200" cy="547200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Rapporteure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générale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Virginie Cramesnil de Laleu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58F8769-5784-44DC-B844-002DE7FEB036}"/>
              </a:ext>
            </a:extLst>
          </p:cNvPr>
          <p:cNvSpPr/>
          <p:nvPr/>
        </p:nvSpPr>
        <p:spPr>
          <a:xfrm>
            <a:off x="10087900" y="5281726"/>
            <a:ext cx="1553487" cy="785551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Rapporteure</a:t>
            </a:r>
            <a:r>
              <a:rPr lang="fr-FR" sz="1100" dirty="0">
                <a:solidFill>
                  <a:schemeClr val="bg1"/>
                </a:solidFill>
                <a:latin typeface="Arial Narrow" panose="020B0606020202030204" pitchFamily="34" charset="0"/>
              </a:rPr>
              <a:t> générale adjointe</a:t>
            </a:r>
          </a:p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Anne-Laure Vendrolini-Bonnabel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4F5FE1-A082-45F0-B9A4-53293EBA9F9A}"/>
              </a:ext>
            </a:extLst>
          </p:cNvPr>
          <p:cNvSpPr/>
          <p:nvPr/>
        </p:nvSpPr>
        <p:spPr>
          <a:xfrm>
            <a:off x="6362399" y="6269304"/>
            <a:ext cx="1008000" cy="404627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Loïc Rochas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720341A-5AF1-473D-8859-0381B7C041A7}"/>
              </a:ext>
            </a:extLst>
          </p:cNvPr>
          <p:cNvSpPr/>
          <p:nvPr/>
        </p:nvSpPr>
        <p:spPr>
          <a:xfrm>
            <a:off x="7463102" y="6269305"/>
            <a:ext cx="1008000" cy="404626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Sylvanie Fournier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1EAFE89-7F14-4C95-8132-70071DE9636F}"/>
              </a:ext>
            </a:extLst>
          </p:cNvPr>
          <p:cNvSpPr/>
          <p:nvPr/>
        </p:nvSpPr>
        <p:spPr>
          <a:xfrm>
            <a:off x="8585749" y="6269304"/>
            <a:ext cx="1008000" cy="405197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Charlotte </a:t>
            </a:r>
            <a:r>
              <a:rPr lang="fr-FR" sz="11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Ivami</a:t>
            </a:r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B1C943F-0DDF-4DFA-90EE-DB29BADEEE86}"/>
              </a:ext>
            </a:extLst>
          </p:cNvPr>
          <p:cNvSpPr/>
          <p:nvPr/>
        </p:nvSpPr>
        <p:spPr>
          <a:xfrm>
            <a:off x="9779156" y="6269304"/>
            <a:ext cx="1008000" cy="405197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Alexandre Laubé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24ADCAD-05B8-407A-8419-48EA8DBA95C1}"/>
              </a:ext>
            </a:extLst>
          </p:cNvPr>
          <p:cNvSpPr/>
          <p:nvPr/>
        </p:nvSpPr>
        <p:spPr>
          <a:xfrm>
            <a:off x="10913222" y="6274560"/>
            <a:ext cx="1008000" cy="404627"/>
          </a:xfrm>
          <a:prstGeom prst="rect">
            <a:avLst/>
          </a:prstGeom>
          <a:solidFill>
            <a:srgbClr val="A1C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  <a:latin typeface="Arial Narrow" panose="020B0606020202030204" pitchFamily="34" charset="0"/>
              </a:rPr>
              <a:t>Laurence Baduel-Olive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15BC369D-FF36-4F1F-B787-FF3D41E7B16D}"/>
              </a:ext>
            </a:extLst>
          </p:cNvPr>
          <p:cNvCxnSpPr>
            <a:stCxn id="53" idx="0"/>
          </p:cNvCxnSpPr>
          <p:nvPr/>
        </p:nvCxnSpPr>
        <p:spPr>
          <a:xfrm flipV="1">
            <a:off x="7806127" y="3057688"/>
            <a:ext cx="0" cy="103628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FD2CA06-6015-42EB-95C8-E94946EF4231}"/>
              </a:ext>
            </a:extLst>
          </p:cNvPr>
          <p:cNvCxnSpPr>
            <a:stCxn id="54" idx="0"/>
          </p:cNvCxnSpPr>
          <p:nvPr/>
        </p:nvCxnSpPr>
        <p:spPr>
          <a:xfrm flipV="1">
            <a:off x="9558394" y="3057688"/>
            <a:ext cx="0" cy="114027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B86C9611-4C49-42AD-BF70-74EE149FFFA1}"/>
              </a:ext>
            </a:extLst>
          </p:cNvPr>
          <p:cNvCxnSpPr>
            <a:stCxn id="55" idx="0"/>
          </p:cNvCxnSpPr>
          <p:nvPr/>
        </p:nvCxnSpPr>
        <p:spPr>
          <a:xfrm flipV="1">
            <a:off x="11213476" y="3057688"/>
            <a:ext cx="0" cy="116539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D484A788-3A34-4F82-A76C-C1756B008544}"/>
              </a:ext>
            </a:extLst>
          </p:cNvPr>
          <p:cNvCxnSpPr/>
          <p:nvPr/>
        </p:nvCxnSpPr>
        <p:spPr>
          <a:xfrm>
            <a:off x="7391081" y="3708516"/>
            <a:ext cx="0" cy="103628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3C8586F3-8EF2-42A7-8C4C-B2E5BC0C99CE}"/>
              </a:ext>
            </a:extLst>
          </p:cNvPr>
          <p:cNvCxnSpPr/>
          <p:nvPr/>
        </p:nvCxnSpPr>
        <p:spPr>
          <a:xfrm>
            <a:off x="8230643" y="3708516"/>
            <a:ext cx="0" cy="103628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1994D068-7752-4F81-85AD-D7BE7C403602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>
            <a:off x="9089749" y="4855504"/>
            <a:ext cx="0" cy="120118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 : en angle 89">
            <a:extLst>
              <a:ext uri="{FF2B5EF4-FFF2-40B4-BE49-F238E27FC236}">
                <a16:creationId xmlns:a16="http://schemas.microsoft.com/office/drawing/2014/main" id="{B3EBA868-4A3F-4AC8-908E-A56813A86ED5}"/>
              </a:ext>
            </a:extLst>
          </p:cNvPr>
          <p:cNvCxnSpPr>
            <a:cxnSpLocks/>
            <a:stCxn id="59" idx="3"/>
            <a:endCxn id="60" idx="0"/>
          </p:cNvCxnSpPr>
          <p:nvPr/>
        </p:nvCxnSpPr>
        <p:spPr>
          <a:xfrm>
            <a:off x="9786349" y="5249222"/>
            <a:ext cx="1078295" cy="32504"/>
          </a:xfrm>
          <a:prstGeom prst="bentConnector2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>
            <a:extLst>
              <a:ext uri="{FF2B5EF4-FFF2-40B4-BE49-F238E27FC236}">
                <a16:creationId xmlns:a16="http://schemas.microsoft.com/office/drawing/2014/main" id="{ED49B4D2-64D6-4CBF-B1F7-75929E1E3416}"/>
              </a:ext>
            </a:extLst>
          </p:cNvPr>
          <p:cNvCxnSpPr>
            <a:stCxn id="61" idx="0"/>
          </p:cNvCxnSpPr>
          <p:nvPr/>
        </p:nvCxnSpPr>
        <p:spPr>
          <a:xfrm flipV="1">
            <a:off x="6866399" y="6158204"/>
            <a:ext cx="0" cy="111100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626C131C-916A-473C-8AB2-10EE3268CC3B}"/>
              </a:ext>
            </a:extLst>
          </p:cNvPr>
          <p:cNvCxnSpPr>
            <a:stCxn id="65" idx="0"/>
          </p:cNvCxnSpPr>
          <p:nvPr/>
        </p:nvCxnSpPr>
        <p:spPr>
          <a:xfrm flipV="1">
            <a:off x="11417222" y="6158204"/>
            <a:ext cx="0" cy="111600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A532BCA6-8075-4669-A612-690823100E45}"/>
              </a:ext>
            </a:extLst>
          </p:cNvPr>
          <p:cNvCxnSpPr/>
          <p:nvPr/>
        </p:nvCxnSpPr>
        <p:spPr>
          <a:xfrm>
            <a:off x="6866399" y="6158204"/>
            <a:ext cx="4621505" cy="0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0AE7AE56-8E7B-4ED7-A30D-C86AC5B12E95}"/>
              </a:ext>
            </a:extLst>
          </p:cNvPr>
          <p:cNvCxnSpPr>
            <a:cxnSpLocks/>
            <a:stCxn id="62" idx="0"/>
          </p:cNvCxnSpPr>
          <p:nvPr/>
        </p:nvCxnSpPr>
        <p:spPr>
          <a:xfrm flipV="1">
            <a:off x="7967102" y="6158205"/>
            <a:ext cx="0" cy="111100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3E7B7CFE-261A-49AA-8785-BFFA2EAA191E}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10283156" y="6158204"/>
            <a:ext cx="0" cy="111100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D284D646-DABE-4999-865C-952B8FE5514E}"/>
              </a:ext>
            </a:extLst>
          </p:cNvPr>
          <p:cNvCxnSpPr>
            <a:stCxn id="59" idx="2"/>
          </p:cNvCxnSpPr>
          <p:nvPr/>
        </p:nvCxnSpPr>
        <p:spPr>
          <a:xfrm>
            <a:off x="9089749" y="5522822"/>
            <a:ext cx="0" cy="635382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403C1BD5-2FF5-4642-8816-5533A1B17C06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9089749" y="6158204"/>
            <a:ext cx="0" cy="111100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 : en angle 117">
            <a:extLst>
              <a:ext uri="{FF2B5EF4-FFF2-40B4-BE49-F238E27FC236}">
                <a16:creationId xmlns:a16="http://schemas.microsoft.com/office/drawing/2014/main" id="{37609D50-D821-4ED4-A3C4-3B11964FB799}"/>
              </a:ext>
            </a:extLst>
          </p:cNvPr>
          <p:cNvCxnSpPr>
            <a:cxnSpLocks/>
            <a:stCxn id="60" idx="3"/>
          </p:cNvCxnSpPr>
          <p:nvPr/>
        </p:nvCxnSpPr>
        <p:spPr>
          <a:xfrm>
            <a:off x="11641387" y="5674502"/>
            <a:ext cx="93413" cy="483702"/>
          </a:xfrm>
          <a:prstGeom prst="bentConnector2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EF2B02CC-C19E-411D-B599-D2AFEF335C17}"/>
              </a:ext>
            </a:extLst>
          </p:cNvPr>
          <p:cNvCxnSpPr/>
          <p:nvPr/>
        </p:nvCxnSpPr>
        <p:spPr>
          <a:xfrm>
            <a:off x="11417222" y="6158204"/>
            <a:ext cx="316496" cy="0"/>
          </a:xfrm>
          <a:prstGeom prst="line">
            <a:avLst/>
          </a:prstGeom>
          <a:ln>
            <a:solidFill>
              <a:srgbClr val="448E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 descr="Une image contenant personne, verres, extérieur, habits&#10;&#10;Description générée automatiquement">
            <a:extLst>
              <a:ext uri="{FF2B5EF4-FFF2-40B4-BE49-F238E27FC236}">
                <a16:creationId xmlns:a16="http://schemas.microsoft.com/office/drawing/2014/main" id="{5BB225DE-643B-45A2-BC35-AD48EF683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4" y="4911120"/>
            <a:ext cx="704428" cy="105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62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11E28E-38E5-44E1-89C7-E99C433101DF}"/>
              </a:ext>
            </a:extLst>
          </p:cNvPr>
          <p:cNvSpPr/>
          <p:nvPr/>
        </p:nvSpPr>
        <p:spPr>
          <a:xfrm>
            <a:off x="2939143" y="0"/>
            <a:ext cx="5934270" cy="6858000"/>
          </a:xfrm>
          <a:prstGeom prst="rect">
            <a:avLst/>
          </a:prstGeom>
          <a:gradFill flip="none" rotWithShape="1">
            <a:gsLst>
              <a:gs pos="0">
                <a:srgbClr val="99DBCA">
                  <a:tint val="66000"/>
                  <a:satMod val="160000"/>
                </a:srgbClr>
              </a:gs>
              <a:gs pos="50000">
                <a:srgbClr val="99DBCA">
                  <a:tint val="44500"/>
                  <a:satMod val="160000"/>
                </a:srgbClr>
              </a:gs>
              <a:gs pos="100000">
                <a:srgbClr val="99DBCA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D9FECB-28FC-4A0F-98EA-CC393556F8B3}"/>
              </a:ext>
            </a:extLst>
          </p:cNvPr>
          <p:cNvSpPr/>
          <p:nvPr/>
        </p:nvSpPr>
        <p:spPr>
          <a:xfrm>
            <a:off x="0" y="1166068"/>
            <a:ext cx="11457992" cy="3681557"/>
          </a:xfrm>
          <a:prstGeom prst="rect">
            <a:avLst/>
          </a:prstGeom>
          <a:solidFill>
            <a:srgbClr val="ABB8DA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7F1D17-9DE9-4681-B652-C1E24A0CFAF7}"/>
              </a:ext>
            </a:extLst>
          </p:cNvPr>
          <p:cNvSpPr/>
          <p:nvPr/>
        </p:nvSpPr>
        <p:spPr>
          <a:xfrm>
            <a:off x="5690672" y="2920483"/>
            <a:ext cx="6501328" cy="3915548"/>
          </a:xfrm>
          <a:prstGeom prst="rect">
            <a:avLst/>
          </a:prstGeom>
          <a:solidFill>
            <a:srgbClr val="FDF0E8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graphicFrame>
        <p:nvGraphicFramePr>
          <p:cNvPr id="35" name="Espace réservé du contenu 3">
            <a:extLst>
              <a:ext uri="{FF2B5EF4-FFF2-40B4-BE49-F238E27FC236}">
                <a16:creationId xmlns:a16="http://schemas.microsoft.com/office/drawing/2014/main" id="{2D1D907B-E291-4BEB-AF20-25DD6298882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78237" y="2568413"/>
          <a:ext cx="9698553" cy="605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89B350DF-F416-45FC-A393-65D29CCA6F2D}"/>
              </a:ext>
            </a:extLst>
          </p:cNvPr>
          <p:cNvSpPr/>
          <p:nvPr/>
        </p:nvSpPr>
        <p:spPr>
          <a:xfrm>
            <a:off x="8616581" y="1535577"/>
            <a:ext cx="2524166" cy="1150851"/>
          </a:xfrm>
          <a:prstGeom prst="rect">
            <a:avLst/>
          </a:prstGeom>
          <a:solidFill>
            <a:srgbClr val="A9E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9E356F-5FA3-40AB-B867-91B9B357CA12}"/>
              </a:ext>
            </a:extLst>
          </p:cNvPr>
          <p:cNvSpPr/>
          <p:nvPr/>
        </p:nvSpPr>
        <p:spPr>
          <a:xfrm>
            <a:off x="5208143" y="1511523"/>
            <a:ext cx="1549719" cy="1174905"/>
          </a:xfrm>
          <a:prstGeom prst="rect">
            <a:avLst/>
          </a:prstGeom>
          <a:solidFill>
            <a:srgbClr val="8FA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 Narrow" panose="020B0606020202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45984D3-632B-4945-B743-AF2218526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251068"/>
            <a:ext cx="10515600" cy="800310"/>
          </a:xfrm>
        </p:spPr>
        <p:txBody>
          <a:bodyPr/>
          <a:lstStyle/>
          <a:p>
            <a:pPr algn="ctr"/>
            <a:r>
              <a:rPr lang="fr-FR" dirty="0">
                <a:latin typeface="Arial Narrow" panose="020B0606020202030204" pitchFamily="34" charset="0"/>
              </a:rPr>
              <a:t>Une activité soutenue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4A304C66-6923-4CD3-9BB4-6C5BA3A48E7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64069" y="1224941"/>
          <a:ext cx="5152110" cy="5525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6D57167-9AEA-4E26-A950-025768F2F968}"/>
              </a:ext>
            </a:extLst>
          </p:cNvPr>
          <p:cNvSpPr txBox="1"/>
          <p:nvPr/>
        </p:nvSpPr>
        <p:spPr>
          <a:xfrm>
            <a:off x="451829" y="3466424"/>
            <a:ext cx="1245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5</a:t>
            </a:r>
            <a:r>
              <a:rPr lang="fr-FR" sz="1600" dirty="0">
                <a:latin typeface="Arial Narrow" panose="020B0606020202030204" pitchFamily="34" charset="0"/>
              </a:rPr>
              <a:t> secteurs économiques étudiés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8EAF12-E5BF-4D02-96DF-7D215AF0955C}"/>
              </a:ext>
            </a:extLst>
          </p:cNvPr>
          <p:cNvSpPr txBox="1"/>
          <p:nvPr/>
        </p:nvSpPr>
        <p:spPr>
          <a:xfrm>
            <a:off x="5983002" y="3004757"/>
            <a:ext cx="5057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30</a:t>
            </a:r>
            <a:r>
              <a:rPr lang="fr-FR" sz="2000" dirty="0">
                <a:latin typeface="Arial Narrow" panose="020B0606020202030204" pitchFamily="34" charset="0"/>
              </a:rPr>
              <a:t> décisions et avis rendus en 2018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092E3D1-6DF9-452C-A435-F9A5F8EE6F15}"/>
              </a:ext>
            </a:extLst>
          </p:cNvPr>
          <p:cNvSpPr txBox="1"/>
          <p:nvPr/>
        </p:nvSpPr>
        <p:spPr>
          <a:xfrm>
            <a:off x="7855978" y="4264078"/>
            <a:ext cx="63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10 avis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6E1CE5-0B93-468B-8722-A80808FA201B}"/>
              </a:ext>
            </a:extLst>
          </p:cNvPr>
          <p:cNvSpPr txBox="1"/>
          <p:nvPr/>
        </p:nvSpPr>
        <p:spPr>
          <a:xfrm>
            <a:off x="7610195" y="5713587"/>
            <a:ext cx="8779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 décisions ACNC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E88B4EA-2B16-4D3C-9845-3261542B1F1C}"/>
              </a:ext>
            </a:extLst>
          </p:cNvPr>
          <p:cNvSpPr txBox="1"/>
          <p:nvPr/>
        </p:nvSpPr>
        <p:spPr>
          <a:xfrm>
            <a:off x="8815751" y="4159360"/>
            <a:ext cx="1262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8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décisions relatives aux opérations affectant le commerce de détail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051D0EB-C7CF-40F1-89C0-8F804016415D}"/>
              </a:ext>
            </a:extLst>
          </p:cNvPr>
          <p:cNvSpPr txBox="1"/>
          <p:nvPr/>
        </p:nvSpPr>
        <p:spPr>
          <a:xfrm>
            <a:off x="8560956" y="5706818"/>
            <a:ext cx="1262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7</a:t>
            </a:r>
            <a:r>
              <a:rPr lang="fr-F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 décisions relatives aux opérations de concentrations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9FEA20E-DADD-46F2-BA6C-53FA6FCEC2D9}"/>
              </a:ext>
            </a:extLst>
          </p:cNvPr>
          <p:cNvSpPr txBox="1"/>
          <p:nvPr/>
        </p:nvSpPr>
        <p:spPr>
          <a:xfrm>
            <a:off x="7039190" y="5024395"/>
            <a:ext cx="1416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2 recommandations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F104033-9FE0-4253-BA03-89191219DA00}"/>
              </a:ext>
            </a:extLst>
          </p:cNvPr>
          <p:cNvSpPr txBox="1"/>
          <p:nvPr/>
        </p:nvSpPr>
        <p:spPr>
          <a:xfrm>
            <a:off x="5490708" y="1866518"/>
            <a:ext cx="976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3</a:t>
            </a:r>
            <a:r>
              <a:rPr lang="fr-FR" dirty="0">
                <a:latin typeface="Arial Narrow" panose="020B0606020202030204" pitchFamily="34" charset="0"/>
              </a:rPr>
              <a:t> avis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5589373-190D-490F-90BB-1B075D6AF66B}"/>
              </a:ext>
            </a:extLst>
          </p:cNvPr>
          <p:cNvSpPr txBox="1"/>
          <p:nvPr/>
        </p:nvSpPr>
        <p:spPr>
          <a:xfrm>
            <a:off x="8625912" y="1761376"/>
            <a:ext cx="2524166" cy="738664"/>
          </a:xfrm>
          <a:prstGeom prst="rect">
            <a:avLst/>
          </a:prstGeom>
          <a:solidFill>
            <a:srgbClr val="A9E1D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400" dirty="0">
                <a:solidFill>
                  <a:prstClr val="black"/>
                </a:solidFill>
                <a:latin typeface="Arial Narrow" panose="020B0606020202030204" pitchFamily="34" charset="0"/>
              </a:rPr>
              <a:t>1 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opération dans le secteur du commerce de détail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ACCE37F-BD50-4F5D-A011-E99D54DC9597}"/>
              </a:ext>
            </a:extLst>
          </p:cNvPr>
          <p:cNvSpPr/>
          <p:nvPr/>
        </p:nvSpPr>
        <p:spPr>
          <a:xfrm>
            <a:off x="6979437" y="1540186"/>
            <a:ext cx="1414510" cy="1150852"/>
          </a:xfrm>
          <a:prstGeom prst="rect">
            <a:avLst/>
          </a:prstGeom>
          <a:solidFill>
            <a:srgbClr val="FFE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anose="020B0606020202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44C7F9-C39C-446C-B477-74B2455FF26B}"/>
              </a:ext>
            </a:extLst>
          </p:cNvPr>
          <p:cNvSpPr txBox="1"/>
          <p:nvPr/>
        </p:nvSpPr>
        <p:spPr>
          <a:xfrm>
            <a:off x="6977771" y="1878487"/>
            <a:ext cx="13820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 Narrow" panose="020B0606020202030204" pitchFamily="34" charset="0"/>
              </a:rPr>
              <a:t>4</a:t>
            </a:r>
            <a:r>
              <a:rPr lang="fr-FR" dirty="0">
                <a:latin typeface="Arial Narrow" panose="020B0606020202030204" pitchFamily="34" charset="0"/>
              </a:rPr>
              <a:t> PAC</a:t>
            </a:r>
          </a:p>
          <a:p>
            <a:pPr algn="ctr"/>
            <a:r>
              <a:rPr lang="fr-FR" b="1" dirty="0">
                <a:latin typeface="Arial Narrow" panose="020B0606020202030204" pitchFamily="34" charset="0"/>
              </a:rPr>
              <a:t>1</a:t>
            </a:r>
            <a:r>
              <a:rPr lang="fr-FR" dirty="0">
                <a:latin typeface="Arial Narrow" panose="020B0606020202030204" pitchFamily="34" charset="0"/>
              </a:rPr>
              <a:t> PCR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F9C2FBE-EC59-4810-A2DB-AD217B1ACD1D}"/>
              </a:ext>
            </a:extLst>
          </p:cNvPr>
          <p:cNvSpPr txBox="1"/>
          <p:nvPr/>
        </p:nvSpPr>
        <p:spPr>
          <a:xfrm>
            <a:off x="5208143" y="1263667"/>
            <a:ext cx="59342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rial Narrow" panose="020B0606020202030204" pitchFamily="34" charset="0"/>
              </a:rPr>
              <a:t>Saisines et notifications en cours au 31 décembre 2018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5A7B4E-FA5B-48B9-811F-50181988AB44}"/>
              </a:ext>
            </a:extLst>
          </p:cNvPr>
          <p:cNvSpPr txBox="1"/>
          <p:nvPr/>
        </p:nvSpPr>
        <p:spPr>
          <a:xfrm>
            <a:off x="10264408" y="6442175"/>
            <a:ext cx="1563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ial Narrow" panose="020B0606020202030204" pitchFamily="34" charset="0"/>
              </a:rPr>
              <a:t>+ 2 auto-saisines</a:t>
            </a:r>
          </a:p>
        </p:txBody>
      </p:sp>
    </p:spTree>
    <p:extLst>
      <p:ext uri="{BB962C8B-B14F-4D97-AF65-F5344CB8AC3E}">
        <p14:creationId xmlns:p14="http://schemas.microsoft.com/office/powerpoint/2010/main" val="287708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1E802-5408-47B9-8D60-DA23B75BF4C5}"/>
              </a:ext>
            </a:extLst>
          </p:cNvPr>
          <p:cNvSpPr/>
          <p:nvPr/>
        </p:nvSpPr>
        <p:spPr>
          <a:xfrm>
            <a:off x="0" y="0"/>
            <a:ext cx="12192000" cy="1129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Focus sur l’activité consultative en 2018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D5841D99-2C3A-474B-AD71-047DF4694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649326"/>
              </p:ext>
            </p:extLst>
          </p:nvPr>
        </p:nvGraphicFramePr>
        <p:xfrm>
          <a:off x="1496291" y="1468582"/>
          <a:ext cx="9005454" cy="4613565"/>
        </p:xfrm>
        <a:graphic>
          <a:graphicData uri="http://schemas.openxmlformats.org/drawingml/2006/table">
            <a:tbl>
              <a:tblPr firstRow="1" firstCol="1" bandRow="1"/>
              <a:tblGrid>
                <a:gridCol w="4862945">
                  <a:extLst>
                    <a:ext uri="{9D8B030D-6E8A-4147-A177-3AD203B41FA5}">
                      <a16:colId xmlns:a16="http://schemas.microsoft.com/office/drawing/2014/main" val="745288657"/>
                    </a:ext>
                  </a:extLst>
                </a:gridCol>
                <a:gridCol w="4142509">
                  <a:extLst>
                    <a:ext uri="{9D8B030D-6E8A-4147-A177-3AD203B41FA5}">
                      <a16:colId xmlns:a16="http://schemas.microsoft.com/office/drawing/2014/main" val="1537944671"/>
                    </a:ext>
                  </a:extLst>
                </a:gridCol>
              </a:tblGrid>
              <a:tr h="37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Saisissant</a:t>
                      </a:r>
                      <a:endParaRPr lang="fr-N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Nombre de saisines</a:t>
                      </a:r>
                      <a:endParaRPr lang="fr-N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36018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Gouvernement de la Nouvelle-Calédonie 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42342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Congrès de la Nouvelle-Calédonie 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NC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10525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Direction du gouvernement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9992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Fédérations professionnelles</a:t>
                      </a:r>
                      <a:endParaRPr lang="fr-NC" sz="1800" b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0148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Association de consommateurs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40395"/>
                  </a:ext>
                </a:extLst>
              </a:tr>
              <a:tr h="37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DES SAISINES</a:t>
                      </a:r>
                      <a:endParaRPr lang="fr-NC" sz="18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fr-N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75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79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71E802-5408-47B9-8D60-DA23B75BF4C5}"/>
              </a:ext>
            </a:extLst>
          </p:cNvPr>
          <p:cNvSpPr/>
          <p:nvPr/>
        </p:nvSpPr>
        <p:spPr>
          <a:xfrm>
            <a:off x="0" y="0"/>
            <a:ext cx="12192000" cy="1129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000" b="1" dirty="0">
                <a:solidFill>
                  <a:schemeClr val="tx1"/>
                </a:solidFill>
                <a:latin typeface="Arial Narrow" panose="020B0606020202030204" pitchFamily="34" charset="0"/>
              </a:rPr>
              <a:t>Focus sur l’activité consultative en 2018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D5841D99-2C3A-474B-AD71-047DF4694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38898"/>
              </p:ext>
            </p:extLst>
          </p:nvPr>
        </p:nvGraphicFramePr>
        <p:xfrm>
          <a:off x="1496291" y="1468582"/>
          <a:ext cx="9005454" cy="4613565"/>
        </p:xfrm>
        <a:graphic>
          <a:graphicData uri="http://schemas.openxmlformats.org/drawingml/2006/table">
            <a:tbl>
              <a:tblPr firstRow="1" firstCol="1" bandRow="1"/>
              <a:tblGrid>
                <a:gridCol w="4876800">
                  <a:extLst>
                    <a:ext uri="{9D8B030D-6E8A-4147-A177-3AD203B41FA5}">
                      <a16:colId xmlns:a16="http://schemas.microsoft.com/office/drawing/2014/main" val="745288657"/>
                    </a:ext>
                  </a:extLst>
                </a:gridCol>
                <a:gridCol w="4128654">
                  <a:extLst>
                    <a:ext uri="{9D8B030D-6E8A-4147-A177-3AD203B41FA5}">
                      <a16:colId xmlns:a16="http://schemas.microsoft.com/office/drawing/2014/main" val="1537944671"/>
                    </a:ext>
                  </a:extLst>
                </a:gridCol>
              </a:tblGrid>
              <a:tr h="37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Traitement des saisines</a:t>
                      </a:r>
                      <a:endParaRPr lang="fr-N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Nombre de saisines</a:t>
                      </a:r>
                      <a:endParaRPr lang="fr-N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836018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Désistement ou incompétence du saisissant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42342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Nombre de saisines ayant fait l’objet d’une décision de jonction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fr-NC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210525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Avis rendus</a:t>
                      </a:r>
                      <a:endParaRPr lang="fr-N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fr-NC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9992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8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Dont avis sur saisine obligatoire</a:t>
                      </a:r>
                      <a:endParaRPr lang="fr-NC" sz="18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0" i="1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fr-NC" sz="18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20148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FR" sz="18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Calibri" panose="020F0502020204030204" pitchFamily="34" charset="0"/>
                        </a:rPr>
                        <a:t>Recommandations sur saisine d’office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fr-NC" sz="1800" b="1" kern="1200" dirty="0">
                        <a:solidFill>
                          <a:srgbClr val="1F386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endParaRPr lang="fr-FR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40395"/>
                  </a:ext>
                </a:extLst>
              </a:tr>
              <a:tr h="370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u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DES AVIS ET RECOMMANDATIONS</a:t>
                      </a:r>
                      <a:endParaRPr lang="fr-NC" sz="1800" u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fr-CA" sz="1800" b="1" dirty="0">
                          <a:solidFill>
                            <a:srgbClr val="1F386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fr-NC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759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8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6BA1BC44-9CBE-4A12-8181-5A72271C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fr-FR" sz="3000" b="1" dirty="0">
                <a:solidFill>
                  <a:srgbClr val="FFFFFF"/>
                </a:solidFill>
                <a:latin typeface="Arial Narrow" panose="020B0606020202030204" pitchFamily="34" charset="0"/>
              </a:rPr>
              <a:t>Un bilan quantitatif positif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7ED49B75-CFC3-4293-B3A5-E30657FF75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230384"/>
              </p:ext>
            </p:extLst>
          </p:nvPr>
        </p:nvGraphicFramePr>
        <p:xfrm>
          <a:off x="3788229" y="466532"/>
          <a:ext cx="7837717" cy="5053457"/>
        </p:xfrm>
        <a:graphic>
          <a:graphicData uri="http://schemas.openxmlformats.org/drawingml/2006/table">
            <a:tbl>
              <a:tblPr firstRow="1" bandRow="1"/>
              <a:tblGrid>
                <a:gridCol w="1950419">
                  <a:extLst>
                    <a:ext uri="{9D8B030D-6E8A-4147-A177-3AD203B41FA5}">
                      <a16:colId xmlns:a16="http://schemas.microsoft.com/office/drawing/2014/main" val="3031705384"/>
                    </a:ext>
                  </a:extLst>
                </a:gridCol>
                <a:gridCol w="2081215">
                  <a:extLst>
                    <a:ext uri="{9D8B030D-6E8A-4147-A177-3AD203B41FA5}">
                      <a16:colId xmlns:a16="http://schemas.microsoft.com/office/drawing/2014/main" val="3184859271"/>
                    </a:ext>
                  </a:extLst>
                </a:gridCol>
                <a:gridCol w="1218831">
                  <a:extLst>
                    <a:ext uri="{9D8B030D-6E8A-4147-A177-3AD203B41FA5}">
                      <a16:colId xmlns:a16="http://schemas.microsoft.com/office/drawing/2014/main" val="4162668700"/>
                    </a:ext>
                  </a:extLst>
                </a:gridCol>
                <a:gridCol w="1016543">
                  <a:extLst>
                    <a:ext uri="{9D8B030D-6E8A-4147-A177-3AD203B41FA5}">
                      <a16:colId xmlns:a16="http://schemas.microsoft.com/office/drawing/2014/main" val="271729239"/>
                    </a:ext>
                  </a:extLst>
                </a:gridCol>
                <a:gridCol w="732121">
                  <a:extLst>
                    <a:ext uri="{9D8B030D-6E8A-4147-A177-3AD203B41FA5}">
                      <a16:colId xmlns:a16="http://schemas.microsoft.com/office/drawing/2014/main" val="667124586"/>
                    </a:ext>
                  </a:extLst>
                </a:gridCol>
                <a:gridCol w="838588">
                  <a:extLst>
                    <a:ext uri="{9D8B030D-6E8A-4147-A177-3AD203B41FA5}">
                      <a16:colId xmlns:a16="http://schemas.microsoft.com/office/drawing/2014/main" val="873069272"/>
                    </a:ext>
                  </a:extLst>
                </a:gridCol>
              </a:tblGrid>
              <a:tr h="45041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Secteurs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Nombre total des recommandations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noProof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Totalement suivi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Partiellement suivi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Non suivi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Non connu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825475"/>
                  </a:ext>
                </a:extLst>
              </a:tr>
              <a:tr h="92051">
                <a:tc>
                  <a:txBody>
                    <a:bodyPr/>
                    <a:lstStyle/>
                    <a:p>
                      <a:pPr algn="l" fontAlgn="b"/>
                      <a:r>
                        <a:rPr lang="fr-N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751747"/>
                  </a:ext>
                </a:extLst>
              </a:tr>
              <a:tr h="266770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Réglementation des prix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28524"/>
                  </a:ext>
                </a:extLst>
              </a:tr>
              <a:tr h="27945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Protection de marché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046874"/>
                  </a:ext>
                </a:extLst>
              </a:tr>
              <a:tr h="27945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Filières économiques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9666887"/>
                  </a:ext>
                </a:extLst>
              </a:tr>
              <a:tr h="244657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Règlementation livre IV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049853"/>
                  </a:ext>
                </a:extLst>
              </a:tr>
              <a:tr h="201743"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004652"/>
                  </a:ext>
                </a:extLst>
              </a:tr>
              <a:tr h="27945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36478"/>
                  </a:ext>
                </a:extLst>
              </a:tr>
              <a:tr h="216249"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817974"/>
                  </a:ext>
                </a:extLst>
              </a:tr>
              <a:tr h="216249"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733345"/>
                  </a:ext>
                </a:extLst>
              </a:tr>
              <a:tr h="216249"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NC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995955"/>
                  </a:ext>
                </a:extLst>
              </a:tr>
              <a:tr h="450410"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Secteurs</a:t>
                      </a:r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% de suivi des recommandations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Totalement suivi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Partiellement suivi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Non suivi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Non connu</a:t>
                      </a:r>
                    </a:p>
                  </a:txBody>
                  <a:tcPr marL="6714" marR="6714" marT="6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274397"/>
                  </a:ext>
                </a:extLst>
              </a:tr>
              <a:tr h="201743"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41793"/>
                  </a:ext>
                </a:extLst>
              </a:tr>
              <a:tr h="254522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Réglementation des prix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884952"/>
                  </a:ext>
                </a:extLst>
              </a:tr>
              <a:tr h="27945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Protection de marché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557118"/>
                  </a:ext>
                </a:extLst>
              </a:tr>
              <a:tr h="27945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Filières économiques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980693"/>
                  </a:ext>
                </a:extLst>
              </a:tr>
              <a:tr h="27236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noProof="0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Règlementation livre IV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985119"/>
                  </a:ext>
                </a:extLst>
              </a:tr>
              <a:tr h="201743">
                <a:tc>
                  <a:txBody>
                    <a:bodyPr/>
                    <a:lstStyle/>
                    <a:p>
                      <a:pPr algn="l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566862"/>
                  </a:ext>
                </a:extLst>
              </a:tr>
              <a:tr h="279453">
                <a:tc>
                  <a:txBody>
                    <a:bodyPr/>
                    <a:lstStyle/>
                    <a:p>
                      <a:pPr algn="l" fontAlgn="b"/>
                      <a:r>
                        <a:rPr lang="en-AU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NC" sz="1400" b="1" i="0" u="none" strike="noStrike" dirty="0">
                          <a:solidFill>
                            <a:srgbClr val="305496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714" marR="6714" marT="67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51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86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BA1BC44-9CBE-4A12-8181-5A72271C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16450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700" b="1" dirty="0"/>
              <a:t>Un bilan qualitatif à nuancer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CFC3354-7ADE-47BE-9087-7EB32BD5B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61" r="7399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5030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6BA1BC44-9CBE-4A12-8181-5A72271C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504" y="375258"/>
            <a:ext cx="5599131" cy="145599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4000" b="1" dirty="0">
                <a:solidFill>
                  <a:srgbClr val="000000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Quelques exemples d’effets concrets pour les consommateurs ?</a:t>
            </a:r>
          </a:p>
        </p:txBody>
      </p:sp>
      <p:sp>
        <p:nvSpPr>
          <p:cNvPr id="3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23023710-EF7E-4C8C-8FDA-BF011BA451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1" r="10866" b="2"/>
          <a:stretch/>
        </p:blipFill>
        <p:spPr>
          <a:xfrm>
            <a:off x="2752491" y="213398"/>
            <a:ext cx="1910700" cy="1360715"/>
          </a:xfrm>
          <a:prstGeom prst="rect">
            <a:avLst/>
          </a:prstGeom>
        </p:spPr>
      </p:pic>
      <p:sp>
        <p:nvSpPr>
          <p:cNvPr id="3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E6ED290-57D3-4F9F-AE86-1EFA304F6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32" y="4054604"/>
            <a:ext cx="3759105" cy="2311849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E8227D5-4E26-4ABE-A566-8EAB315AB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71" y="3218711"/>
            <a:ext cx="5242444" cy="363928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0000"/>
                </a:solidFill>
              </a:rPr>
              <a:t>Plaque d’immatriculation </a:t>
            </a:r>
            <a:r>
              <a:rPr lang="fr-NC" sz="2400" b="1" dirty="0">
                <a:solidFill>
                  <a:srgbClr val="000000"/>
                </a:solidFill>
              </a:rPr>
              <a:t>⩽</a:t>
            </a:r>
            <a:r>
              <a:rPr lang="fr-FR" sz="2400" b="1" dirty="0">
                <a:solidFill>
                  <a:srgbClr val="000000"/>
                </a:solidFill>
              </a:rPr>
              <a:t> 2500 FCFP</a:t>
            </a:r>
          </a:p>
          <a:p>
            <a:pPr marL="0" indent="0" algn="just">
              <a:buNone/>
            </a:pPr>
            <a:r>
              <a:rPr lang="fr-FR" sz="2000" dirty="0">
                <a:solidFill>
                  <a:srgbClr val="000000"/>
                </a:solidFill>
              </a:rPr>
              <a:t>Un prix plafond à 2500 FCFP contre une estimation initiale comprise entre 5000 et 7000 FCFP.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b="1" dirty="0">
                <a:solidFill>
                  <a:srgbClr val="000000"/>
                </a:solidFill>
              </a:rPr>
              <a:t>Economie pour un automobiliste :                               	2 500 à 4500 FCFP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000000"/>
                </a:solidFill>
              </a:rPr>
              <a:t>	</a:t>
            </a:r>
            <a:r>
              <a:rPr lang="fr-FR" sz="2000" b="1" dirty="0">
                <a:solidFill>
                  <a:srgbClr val="000000"/>
                </a:solidFill>
              </a:rPr>
              <a:t>Economie globale : 500 à 900 MFCFP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fr-FR" sz="24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fr-FR" sz="24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fr-FR" sz="2400" b="1" dirty="0">
                <a:solidFill>
                  <a:srgbClr val="000000"/>
                </a:solidFill>
              </a:rPr>
              <a:t>Maintien de la possibilité d’importer et de consommer des crèmes desserts UHT</a:t>
            </a: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2000" dirty="0">
              <a:solidFill>
                <a:srgbClr val="000000"/>
              </a:solidFill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7C30F911-C627-4EF9-924A-4B35A98F7AF1}"/>
              </a:ext>
            </a:extLst>
          </p:cNvPr>
          <p:cNvSpPr/>
          <p:nvPr/>
        </p:nvSpPr>
        <p:spPr>
          <a:xfrm>
            <a:off x="6024827" y="3601681"/>
            <a:ext cx="735123" cy="295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0F96BB64-135B-434F-BF62-A2643CA9F949}"/>
              </a:ext>
            </a:extLst>
          </p:cNvPr>
          <p:cNvSpPr/>
          <p:nvPr/>
        </p:nvSpPr>
        <p:spPr>
          <a:xfrm>
            <a:off x="6023995" y="4280135"/>
            <a:ext cx="735123" cy="295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57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041F501-1179-47D6-934A-629C3BC88F73}"/>
              </a:ext>
            </a:extLst>
          </p:cNvPr>
          <p:cNvSpPr txBox="1"/>
          <p:nvPr/>
        </p:nvSpPr>
        <p:spPr>
          <a:xfrm>
            <a:off x="12722" y="0"/>
            <a:ext cx="12192000" cy="1387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000" b="1" dirty="0">
                <a:latin typeface="Arial Black" panose="020B0A04020102020204" pitchFamily="34" charset="0"/>
                <a:ea typeface="+mj-ea"/>
                <a:cs typeface="Arabic Typesetting" panose="020B0604020202020204" pitchFamily="66" charset="-78"/>
              </a:rPr>
              <a:t>Les priorités pour 2019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3576D50D-C2A2-4139-9211-9E973178F2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617006"/>
              </p:ext>
            </p:extLst>
          </p:nvPr>
        </p:nvGraphicFramePr>
        <p:xfrm>
          <a:off x="554181" y="1260764"/>
          <a:ext cx="11109083" cy="508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0848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F476E803FAA44D84656EC777942CA8" ma:contentTypeVersion="4" ma:contentTypeDescription="Crée un document." ma:contentTypeScope="" ma:versionID="bde34e13b941fecdbd41057a4efd0814">
  <xsd:schema xmlns:xsd="http://www.w3.org/2001/XMLSchema" xmlns:xs="http://www.w3.org/2001/XMLSchema" xmlns:p="http://schemas.microsoft.com/office/2006/metadata/properties" xmlns:ns2="af9c4342-7370-4031-8a89-21c163139065" targetNamespace="http://schemas.microsoft.com/office/2006/metadata/properties" ma:root="true" ma:fieldsID="fbf6089e432e79e49be1811ecf044276" ns2:_="">
    <xsd:import namespace="af9c4342-7370-4031-8a89-21c1631390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c4342-7370-4031-8a89-21c1631390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B50AD7-0E8A-48B0-93B0-34A823D99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c4342-7370-4031-8a89-21c163139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3A474F-E3CA-46C9-B08C-9B0B0BE48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E71D6-37C1-46C7-9D59-AE935940BBA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af9c4342-7370-4031-8a89-21c16313906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43</TotalTime>
  <Words>572</Words>
  <Application>Microsoft Office PowerPoint</Application>
  <PresentationFormat>Grand écran</PresentationFormat>
  <Paragraphs>256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Arial Narrow</vt:lpstr>
      <vt:lpstr>Calibri</vt:lpstr>
      <vt:lpstr>Calibri Light</vt:lpstr>
      <vt:lpstr>Thème Office</vt:lpstr>
      <vt:lpstr>Présentation PowerPoint</vt:lpstr>
      <vt:lpstr>Présentation en chiffres : 2018</vt:lpstr>
      <vt:lpstr>Une activité soutenue</vt:lpstr>
      <vt:lpstr>Présentation PowerPoint</vt:lpstr>
      <vt:lpstr>Présentation PowerPoint</vt:lpstr>
      <vt:lpstr>Un bilan quantitatif positif</vt:lpstr>
      <vt:lpstr>Un bilan qualitatif à nuancer </vt:lpstr>
      <vt:lpstr>Quelques exemples d’effets concrets pour les consommateurs ?</vt:lpstr>
      <vt:lpstr>Présentation PowerPoint</vt:lpstr>
      <vt:lpstr>Un cadre juridique rénové</vt:lpstr>
      <vt:lpstr>Les projets opérationnels 2019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Zoude - Le Berre</dc:creator>
  <cp:lastModifiedBy>Aurélie Zoude - Le Berre</cp:lastModifiedBy>
  <cp:revision>1</cp:revision>
  <dcterms:created xsi:type="dcterms:W3CDTF">2019-02-28T08:32:10Z</dcterms:created>
  <dcterms:modified xsi:type="dcterms:W3CDTF">2019-03-05T04:25:14Z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0x010100AAF476E803FAA44D84656EC777942CA8</vt:lpwstr>
  </property>
</Properties>
</file>